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57"/>
  </p:notesMasterIdLst>
  <p:sldIdLst>
    <p:sldId id="256" r:id="rId3"/>
    <p:sldId id="282" r:id="rId4"/>
    <p:sldId id="257" r:id="rId5"/>
    <p:sldId id="258" r:id="rId6"/>
    <p:sldId id="283" r:id="rId7"/>
    <p:sldId id="285" r:id="rId8"/>
    <p:sldId id="291" r:id="rId9"/>
    <p:sldId id="259" r:id="rId10"/>
    <p:sldId id="284" r:id="rId11"/>
    <p:sldId id="289" r:id="rId12"/>
    <p:sldId id="292" r:id="rId13"/>
    <p:sldId id="293" r:id="rId14"/>
    <p:sldId id="294" r:id="rId15"/>
    <p:sldId id="296" r:id="rId16"/>
    <p:sldId id="260" r:id="rId17"/>
    <p:sldId id="295" r:id="rId18"/>
    <p:sldId id="297" r:id="rId19"/>
    <p:sldId id="298" r:id="rId20"/>
    <p:sldId id="299" r:id="rId21"/>
    <p:sldId id="286" r:id="rId22"/>
    <p:sldId id="287" r:id="rId23"/>
    <p:sldId id="288" r:id="rId24"/>
    <p:sldId id="290" r:id="rId25"/>
    <p:sldId id="261" r:id="rId26"/>
    <p:sldId id="300" r:id="rId27"/>
    <p:sldId id="301" r:id="rId28"/>
    <p:sldId id="262" r:id="rId29"/>
    <p:sldId id="302" r:id="rId30"/>
    <p:sldId id="303" r:id="rId31"/>
    <p:sldId id="263" r:id="rId32"/>
    <p:sldId id="264" r:id="rId33"/>
    <p:sldId id="304" r:id="rId34"/>
    <p:sldId id="305" r:id="rId35"/>
    <p:sldId id="306" r:id="rId36"/>
    <p:sldId id="265" r:id="rId37"/>
    <p:sldId id="266" r:id="rId38"/>
    <p:sldId id="267" r:id="rId39"/>
    <p:sldId id="268" r:id="rId40"/>
    <p:sldId id="269" r:id="rId41"/>
    <p:sldId id="307" r:id="rId42"/>
    <p:sldId id="308" r:id="rId43"/>
    <p:sldId id="270" r:id="rId44"/>
    <p:sldId id="271" r:id="rId45"/>
    <p:sldId id="272" r:id="rId46"/>
    <p:sldId id="273" r:id="rId47"/>
    <p:sldId id="274" r:id="rId48"/>
    <p:sldId id="275" r:id="rId49"/>
    <p:sldId id="276" r:id="rId50"/>
    <p:sldId id="277" r:id="rId51"/>
    <p:sldId id="309" r:id="rId52"/>
    <p:sldId id="278" r:id="rId53"/>
    <p:sldId id="279" r:id="rId54"/>
    <p:sldId id="280" r:id="rId55"/>
    <p:sldId id="281" r:id="rId56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642" y="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906750-5E15-4BA7-8F3B-BF33299F1F1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4660CF-0801-4069-A248-ECBB61553386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4BAA3CE0-DF85-459E-B5AD-111E45829D7E}" type="parTrans" cxnId="{7807E4DF-6BAD-48C0-9CDC-57CB1B12BD92}">
      <dgm:prSet/>
      <dgm:spPr/>
      <dgm:t>
        <a:bodyPr/>
        <a:lstStyle/>
        <a:p>
          <a:endParaRPr lang="ru-RU"/>
        </a:p>
      </dgm:t>
    </dgm:pt>
    <dgm:pt modelId="{2091E0F7-80DF-4858-8297-503EB1AEEE5D}" type="sibTrans" cxnId="{7807E4DF-6BAD-48C0-9CDC-57CB1B12BD92}">
      <dgm:prSet/>
      <dgm:spPr/>
      <dgm:t>
        <a:bodyPr/>
        <a:lstStyle/>
        <a:p>
          <a:endParaRPr lang="ru-RU"/>
        </a:p>
      </dgm:t>
    </dgm:pt>
    <dgm:pt modelId="{772D0C37-EF96-4CDC-BC4A-40EA0F308FC5}">
      <dgm:prSet phldrT="[Текст]"/>
      <dgm:spPr/>
      <dgm:t>
        <a:bodyPr/>
        <a:lstStyle/>
        <a:p>
          <a:pPr rtl="0"/>
          <a:r>
            <a:rPr lang="ru-RU" dirty="0"/>
            <a:t>содействие в обеспечении международного обмена товарами и услугами</a:t>
          </a:r>
        </a:p>
      </dgm:t>
    </dgm:pt>
    <dgm:pt modelId="{00FF7D93-104D-4995-8A48-FFC1CEE0F589}" type="parTrans" cxnId="{DDD0840A-7CCB-4C21-8056-B30BF26E7DF1}">
      <dgm:prSet/>
      <dgm:spPr/>
      <dgm:t>
        <a:bodyPr/>
        <a:lstStyle/>
        <a:p>
          <a:endParaRPr lang="ru-RU"/>
        </a:p>
      </dgm:t>
    </dgm:pt>
    <dgm:pt modelId="{949E6018-8891-45A6-BF1B-D48B6D24FA6B}" type="sibTrans" cxnId="{DDD0840A-7CCB-4C21-8056-B30BF26E7DF1}">
      <dgm:prSet/>
      <dgm:spPr/>
      <dgm:t>
        <a:bodyPr/>
        <a:lstStyle/>
        <a:p>
          <a:endParaRPr lang="ru-RU"/>
        </a:p>
      </dgm:t>
    </dgm:pt>
    <dgm:pt modelId="{B3516092-3CD7-4886-BD54-839B3CEE0984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F651ADDA-F4ED-43DF-9CB1-D25E85A53604}" type="parTrans" cxnId="{0C6C1137-D4CD-4536-B87E-692138634D4E}">
      <dgm:prSet/>
      <dgm:spPr/>
      <dgm:t>
        <a:bodyPr/>
        <a:lstStyle/>
        <a:p>
          <a:endParaRPr lang="ru-RU"/>
        </a:p>
      </dgm:t>
    </dgm:pt>
    <dgm:pt modelId="{DC3B0629-6DD0-4B4F-8909-53276E7667BC}" type="sibTrans" cxnId="{0C6C1137-D4CD-4536-B87E-692138634D4E}">
      <dgm:prSet/>
      <dgm:spPr/>
      <dgm:t>
        <a:bodyPr/>
        <a:lstStyle/>
        <a:p>
          <a:endParaRPr lang="ru-RU"/>
        </a:p>
      </dgm:t>
    </dgm:pt>
    <dgm:pt modelId="{48DEB8DB-129F-449F-B4E7-50A508143A59}">
      <dgm:prSet phldrT="[Текст]"/>
      <dgm:spPr/>
      <dgm:t>
        <a:bodyPr/>
        <a:lstStyle/>
        <a:p>
          <a:r>
            <a:rPr lang="ru-RU" dirty="0"/>
            <a:t>развитие сотрудничества в интеллектуальной, научно технической и экономической областях</a:t>
          </a:r>
        </a:p>
      </dgm:t>
    </dgm:pt>
    <dgm:pt modelId="{61436E7C-6F83-4011-A341-BDDE8982BB85}" type="parTrans" cxnId="{9428DF53-F309-4761-B30F-68274F51BC40}">
      <dgm:prSet/>
      <dgm:spPr/>
      <dgm:t>
        <a:bodyPr/>
        <a:lstStyle/>
        <a:p>
          <a:endParaRPr lang="ru-RU"/>
        </a:p>
      </dgm:t>
    </dgm:pt>
    <dgm:pt modelId="{E45CFBAD-D3C7-435D-9353-DE79D17DB2FB}" type="sibTrans" cxnId="{9428DF53-F309-4761-B30F-68274F51BC40}">
      <dgm:prSet/>
      <dgm:spPr/>
      <dgm:t>
        <a:bodyPr/>
        <a:lstStyle/>
        <a:p>
          <a:endParaRPr lang="ru-RU"/>
        </a:p>
      </dgm:t>
    </dgm:pt>
    <dgm:pt modelId="{30E1245A-445A-43C6-8E35-2CF71D3E7E7E}" type="pres">
      <dgm:prSet presAssocID="{4F906750-5E15-4BA7-8F3B-BF33299F1F1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9FE6C9-B306-42F3-B9ED-0EAA855954BA}" type="pres">
      <dgm:prSet presAssocID="{9A4660CF-0801-4069-A248-ECBB61553386}" presName="composite" presStyleCnt="0"/>
      <dgm:spPr/>
    </dgm:pt>
    <dgm:pt modelId="{9A502BE5-4AD5-4690-AEA4-6EC3D5F5CD81}" type="pres">
      <dgm:prSet presAssocID="{9A4660CF-0801-4069-A248-ECBB61553386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2132A-FDC1-450F-9A60-EF0DB89A6CEB}" type="pres">
      <dgm:prSet presAssocID="{9A4660CF-0801-4069-A248-ECBB61553386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2D0040-4437-4367-8C0D-5436FC2EE2E9}" type="pres">
      <dgm:prSet presAssocID="{2091E0F7-80DF-4858-8297-503EB1AEEE5D}" presName="sp" presStyleCnt="0"/>
      <dgm:spPr/>
    </dgm:pt>
    <dgm:pt modelId="{39BB075B-8E39-405A-9F20-FF6FE0FABF4B}" type="pres">
      <dgm:prSet presAssocID="{B3516092-3CD7-4886-BD54-839B3CEE0984}" presName="composite" presStyleCnt="0"/>
      <dgm:spPr/>
    </dgm:pt>
    <dgm:pt modelId="{6D11F046-05E0-44F7-8EF2-98A61891D200}" type="pres">
      <dgm:prSet presAssocID="{B3516092-3CD7-4886-BD54-839B3CEE0984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A1C691-B067-4421-9E82-D489BED34A33}" type="pres">
      <dgm:prSet presAssocID="{B3516092-3CD7-4886-BD54-839B3CEE0984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07E4DF-6BAD-48C0-9CDC-57CB1B12BD92}" srcId="{4F906750-5E15-4BA7-8F3B-BF33299F1F12}" destId="{9A4660CF-0801-4069-A248-ECBB61553386}" srcOrd="0" destOrd="0" parTransId="{4BAA3CE0-DF85-459E-B5AD-111E45829D7E}" sibTransId="{2091E0F7-80DF-4858-8297-503EB1AEEE5D}"/>
    <dgm:cxn modelId="{DDD0840A-7CCB-4C21-8056-B30BF26E7DF1}" srcId="{9A4660CF-0801-4069-A248-ECBB61553386}" destId="{772D0C37-EF96-4CDC-BC4A-40EA0F308FC5}" srcOrd="0" destOrd="0" parTransId="{00FF7D93-104D-4995-8A48-FFC1CEE0F589}" sibTransId="{949E6018-8891-45A6-BF1B-D48B6D24FA6B}"/>
    <dgm:cxn modelId="{0C6C1137-D4CD-4536-B87E-692138634D4E}" srcId="{4F906750-5E15-4BA7-8F3B-BF33299F1F12}" destId="{B3516092-3CD7-4886-BD54-839B3CEE0984}" srcOrd="1" destOrd="0" parTransId="{F651ADDA-F4ED-43DF-9CB1-D25E85A53604}" sibTransId="{DC3B0629-6DD0-4B4F-8909-53276E7667BC}"/>
    <dgm:cxn modelId="{4CB8AF66-CF68-4E3A-BB67-50838E533D7A}" type="presOf" srcId="{772D0C37-EF96-4CDC-BC4A-40EA0F308FC5}" destId="{63E2132A-FDC1-450F-9A60-EF0DB89A6CEB}" srcOrd="0" destOrd="0" presId="urn:microsoft.com/office/officeart/2005/8/layout/chevron2"/>
    <dgm:cxn modelId="{78506661-4DA9-4438-B497-7E419DCAD589}" type="presOf" srcId="{4F906750-5E15-4BA7-8F3B-BF33299F1F12}" destId="{30E1245A-445A-43C6-8E35-2CF71D3E7E7E}" srcOrd="0" destOrd="0" presId="urn:microsoft.com/office/officeart/2005/8/layout/chevron2"/>
    <dgm:cxn modelId="{991C1F06-C67C-4D8D-A72B-29C4A6874EA6}" type="presOf" srcId="{48DEB8DB-129F-449F-B4E7-50A508143A59}" destId="{26A1C691-B067-4421-9E82-D489BED34A33}" srcOrd="0" destOrd="0" presId="urn:microsoft.com/office/officeart/2005/8/layout/chevron2"/>
    <dgm:cxn modelId="{BA1E358D-834C-4D5F-BBB8-ADA912C62222}" type="presOf" srcId="{B3516092-3CD7-4886-BD54-839B3CEE0984}" destId="{6D11F046-05E0-44F7-8EF2-98A61891D200}" srcOrd="0" destOrd="0" presId="urn:microsoft.com/office/officeart/2005/8/layout/chevron2"/>
    <dgm:cxn modelId="{588EAC80-7A1E-4A80-A737-7588C0C64355}" type="presOf" srcId="{9A4660CF-0801-4069-A248-ECBB61553386}" destId="{9A502BE5-4AD5-4690-AEA4-6EC3D5F5CD81}" srcOrd="0" destOrd="0" presId="urn:microsoft.com/office/officeart/2005/8/layout/chevron2"/>
    <dgm:cxn modelId="{9428DF53-F309-4761-B30F-68274F51BC40}" srcId="{B3516092-3CD7-4886-BD54-839B3CEE0984}" destId="{48DEB8DB-129F-449F-B4E7-50A508143A59}" srcOrd="0" destOrd="0" parTransId="{61436E7C-6F83-4011-A341-BDDE8982BB85}" sibTransId="{E45CFBAD-D3C7-435D-9353-DE79D17DB2FB}"/>
    <dgm:cxn modelId="{31EE40E1-D614-4DEB-95A3-00AA3BD91FA9}" type="presParOf" srcId="{30E1245A-445A-43C6-8E35-2CF71D3E7E7E}" destId="{4E9FE6C9-B306-42F3-B9ED-0EAA855954BA}" srcOrd="0" destOrd="0" presId="urn:microsoft.com/office/officeart/2005/8/layout/chevron2"/>
    <dgm:cxn modelId="{1F5CB55C-1C5E-4B27-8662-551BD68DC8B7}" type="presParOf" srcId="{4E9FE6C9-B306-42F3-B9ED-0EAA855954BA}" destId="{9A502BE5-4AD5-4690-AEA4-6EC3D5F5CD81}" srcOrd="0" destOrd="0" presId="urn:microsoft.com/office/officeart/2005/8/layout/chevron2"/>
    <dgm:cxn modelId="{2EE2E1DD-B406-4568-96F0-78639E3F5E1B}" type="presParOf" srcId="{4E9FE6C9-B306-42F3-B9ED-0EAA855954BA}" destId="{63E2132A-FDC1-450F-9A60-EF0DB89A6CEB}" srcOrd="1" destOrd="0" presId="urn:microsoft.com/office/officeart/2005/8/layout/chevron2"/>
    <dgm:cxn modelId="{C450DEC7-6272-414F-AEFE-9056DCD73950}" type="presParOf" srcId="{30E1245A-445A-43C6-8E35-2CF71D3E7E7E}" destId="{A32D0040-4437-4367-8C0D-5436FC2EE2E9}" srcOrd="1" destOrd="0" presId="urn:microsoft.com/office/officeart/2005/8/layout/chevron2"/>
    <dgm:cxn modelId="{50D8E06E-A320-4CD0-9E81-E7D080DC07F0}" type="presParOf" srcId="{30E1245A-445A-43C6-8E35-2CF71D3E7E7E}" destId="{39BB075B-8E39-405A-9F20-FF6FE0FABF4B}" srcOrd="2" destOrd="0" presId="urn:microsoft.com/office/officeart/2005/8/layout/chevron2"/>
    <dgm:cxn modelId="{7285D226-F25E-4523-8EAD-EB595E94CCF3}" type="presParOf" srcId="{39BB075B-8E39-405A-9F20-FF6FE0FABF4B}" destId="{6D11F046-05E0-44F7-8EF2-98A61891D200}" srcOrd="0" destOrd="0" presId="urn:microsoft.com/office/officeart/2005/8/layout/chevron2"/>
    <dgm:cxn modelId="{5EFF3C38-4524-4A91-A8E2-9EFBB87B3C81}" type="presParOf" srcId="{39BB075B-8E39-405A-9F20-FF6FE0FABF4B}" destId="{26A1C691-B067-4421-9E82-D489BED34A3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13ADA2-CC87-4DBB-8139-AD183CE528E1}" type="doc">
      <dgm:prSet loTypeId="urn:microsoft.com/office/officeart/2005/8/layout/pyramid2" loCatId="list" qsTypeId="urn:microsoft.com/office/officeart/2005/8/quickstyle/simple5" qsCatId="simple" csTypeId="urn:microsoft.com/office/officeart/2005/8/colors/accent1_2" csCatId="accent1" phldr="1"/>
      <dgm:spPr/>
    </dgm:pt>
    <dgm:pt modelId="{563151BF-C602-4209-8079-E94AA1105C88}">
      <dgm:prSet phldrT="[Текст]"/>
      <dgm:spPr/>
      <dgm:t>
        <a:bodyPr/>
        <a:lstStyle/>
        <a:p>
          <a:r>
            <a:rPr lang="ru-RU" b="0" i="1" dirty="0"/>
            <a:t>Организация-член</a:t>
          </a:r>
          <a:r>
            <a:rPr lang="ru-RU" b="0" i="0" dirty="0"/>
            <a:t> ИСО</a:t>
          </a:r>
          <a:endParaRPr lang="ru-RU" dirty="0"/>
        </a:p>
      </dgm:t>
    </dgm:pt>
    <dgm:pt modelId="{C2D3C31D-F595-47F3-8ABB-39D5D45EF14F}" type="parTrans" cxnId="{246D5521-DB28-4DE8-86DA-5BBAE9126E79}">
      <dgm:prSet/>
      <dgm:spPr/>
      <dgm:t>
        <a:bodyPr/>
        <a:lstStyle/>
        <a:p>
          <a:endParaRPr lang="ru-RU"/>
        </a:p>
      </dgm:t>
    </dgm:pt>
    <dgm:pt modelId="{23992608-D633-45F8-B26B-FEC653CD33FE}" type="sibTrans" cxnId="{246D5521-DB28-4DE8-86DA-5BBAE9126E79}">
      <dgm:prSet/>
      <dgm:spPr/>
      <dgm:t>
        <a:bodyPr/>
        <a:lstStyle/>
        <a:p>
          <a:endParaRPr lang="ru-RU"/>
        </a:p>
      </dgm:t>
    </dgm:pt>
    <dgm:pt modelId="{956D45D1-D5A8-4E15-9C83-7542C8154DFC}">
      <dgm:prSet phldrT="[Текст]"/>
      <dgm:spPr/>
      <dgm:t>
        <a:bodyPr/>
        <a:lstStyle/>
        <a:p>
          <a:r>
            <a:rPr lang="ru-RU" b="0" i="1" dirty="0"/>
            <a:t>Член-абонент ИСО</a:t>
          </a:r>
          <a:endParaRPr lang="ru-RU" dirty="0"/>
        </a:p>
      </dgm:t>
    </dgm:pt>
    <dgm:pt modelId="{FD07A24C-5353-4AD5-8C40-9D89EE046A00}" type="parTrans" cxnId="{8B49BC3D-67FD-44FA-9464-9C338319CA99}">
      <dgm:prSet/>
      <dgm:spPr/>
      <dgm:t>
        <a:bodyPr/>
        <a:lstStyle/>
        <a:p>
          <a:endParaRPr lang="ru-RU"/>
        </a:p>
      </dgm:t>
    </dgm:pt>
    <dgm:pt modelId="{42B7C90A-7BF7-4C0D-B317-D96939D207C0}" type="sibTrans" cxnId="{8B49BC3D-67FD-44FA-9464-9C338319CA99}">
      <dgm:prSet/>
      <dgm:spPr/>
      <dgm:t>
        <a:bodyPr/>
        <a:lstStyle/>
        <a:p>
          <a:endParaRPr lang="ru-RU"/>
        </a:p>
      </dgm:t>
    </dgm:pt>
    <dgm:pt modelId="{7CF2BE3F-547F-4193-A7AD-E9A781BC3192}">
      <dgm:prSet phldrT="[Текст]"/>
      <dgm:spPr/>
      <dgm:t>
        <a:bodyPr/>
        <a:lstStyle/>
        <a:p>
          <a:r>
            <a:rPr lang="ru-RU" b="0" i="1" dirty="0"/>
            <a:t>Член-корреспондент ИСО</a:t>
          </a:r>
          <a:endParaRPr lang="ru-RU" dirty="0"/>
        </a:p>
      </dgm:t>
    </dgm:pt>
    <dgm:pt modelId="{9E1B3CC3-B605-4441-B613-FBC950E900E8}" type="sibTrans" cxnId="{3118E6AA-BB44-4B16-B1AE-F09114A403FF}">
      <dgm:prSet/>
      <dgm:spPr/>
      <dgm:t>
        <a:bodyPr/>
        <a:lstStyle/>
        <a:p>
          <a:endParaRPr lang="ru-RU"/>
        </a:p>
      </dgm:t>
    </dgm:pt>
    <dgm:pt modelId="{89CB97D6-4FC1-4FFB-A94D-F7E1A85DF8F0}" type="parTrans" cxnId="{3118E6AA-BB44-4B16-B1AE-F09114A403FF}">
      <dgm:prSet/>
      <dgm:spPr/>
      <dgm:t>
        <a:bodyPr/>
        <a:lstStyle/>
        <a:p>
          <a:endParaRPr lang="ru-RU"/>
        </a:p>
      </dgm:t>
    </dgm:pt>
    <dgm:pt modelId="{AD2F3FE5-D933-4641-8B47-77BA1A25E6CD}" type="pres">
      <dgm:prSet presAssocID="{8C13ADA2-CC87-4DBB-8139-AD183CE528E1}" presName="compositeShape" presStyleCnt="0">
        <dgm:presLayoutVars>
          <dgm:dir/>
          <dgm:resizeHandles/>
        </dgm:presLayoutVars>
      </dgm:prSet>
      <dgm:spPr/>
    </dgm:pt>
    <dgm:pt modelId="{BD06F872-77F2-4962-8307-C5DB18F48B08}" type="pres">
      <dgm:prSet presAssocID="{8C13ADA2-CC87-4DBB-8139-AD183CE528E1}" presName="pyramid" presStyleLbl="node1" presStyleIdx="0" presStyleCnt="1"/>
      <dgm:spPr/>
    </dgm:pt>
    <dgm:pt modelId="{DB3F917C-992F-49EE-B936-3FAA03CE4F88}" type="pres">
      <dgm:prSet presAssocID="{8C13ADA2-CC87-4DBB-8139-AD183CE528E1}" presName="theList" presStyleCnt="0"/>
      <dgm:spPr/>
    </dgm:pt>
    <dgm:pt modelId="{B73E36CC-F30A-4F9C-8511-5E8E52AD1A8E}" type="pres">
      <dgm:prSet presAssocID="{563151BF-C602-4209-8079-E94AA1105C88}" presName="aNode" presStyleLbl="fgAcc1" presStyleIdx="0" presStyleCnt="3" custScaleX="123798" custScaleY="140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86546-F245-4282-B9C7-C799421A0A68}" type="pres">
      <dgm:prSet presAssocID="{563151BF-C602-4209-8079-E94AA1105C88}" presName="aSpace" presStyleCnt="0"/>
      <dgm:spPr/>
    </dgm:pt>
    <dgm:pt modelId="{8BC334C4-4C98-483F-A407-B7548AFEC996}" type="pres">
      <dgm:prSet presAssocID="{7CF2BE3F-547F-4193-A7AD-E9A781BC3192}" presName="aNode" presStyleLbl="fgAcc1" presStyleIdx="1" presStyleCnt="3" custScaleX="123798" custScaleY="140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F6FC76-7B09-4541-868D-07F266D0425B}" type="pres">
      <dgm:prSet presAssocID="{7CF2BE3F-547F-4193-A7AD-E9A781BC3192}" presName="aSpace" presStyleCnt="0"/>
      <dgm:spPr/>
    </dgm:pt>
    <dgm:pt modelId="{7C49408A-00BB-4721-957F-9805BFCF2367}" type="pres">
      <dgm:prSet presAssocID="{956D45D1-D5A8-4E15-9C83-7542C8154DFC}" presName="aNode" presStyleLbl="fgAcc1" presStyleIdx="2" presStyleCnt="3" custScaleX="123798" custScaleY="140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9FC7D9-62A0-4D19-8423-F29C7F694231}" type="pres">
      <dgm:prSet presAssocID="{956D45D1-D5A8-4E15-9C83-7542C8154DFC}" presName="aSpace" presStyleCnt="0"/>
      <dgm:spPr/>
    </dgm:pt>
  </dgm:ptLst>
  <dgm:cxnLst>
    <dgm:cxn modelId="{246D5521-DB28-4DE8-86DA-5BBAE9126E79}" srcId="{8C13ADA2-CC87-4DBB-8139-AD183CE528E1}" destId="{563151BF-C602-4209-8079-E94AA1105C88}" srcOrd="0" destOrd="0" parTransId="{C2D3C31D-F595-47F3-8ABB-39D5D45EF14F}" sibTransId="{23992608-D633-45F8-B26B-FEC653CD33FE}"/>
    <dgm:cxn modelId="{8B49BC3D-67FD-44FA-9464-9C338319CA99}" srcId="{8C13ADA2-CC87-4DBB-8139-AD183CE528E1}" destId="{956D45D1-D5A8-4E15-9C83-7542C8154DFC}" srcOrd="2" destOrd="0" parTransId="{FD07A24C-5353-4AD5-8C40-9D89EE046A00}" sibTransId="{42B7C90A-7BF7-4C0D-B317-D96939D207C0}"/>
    <dgm:cxn modelId="{76C789B9-3882-4F67-B5A4-E957E46409A6}" type="presOf" srcId="{7CF2BE3F-547F-4193-A7AD-E9A781BC3192}" destId="{8BC334C4-4C98-483F-A407-B7548AFEC996}" srcOrd="0" destOrd="0" presId="urn:microsoft.com/office/officeart/2005/8/layout/pyramid2"/>
    <dgm:cxn modelId="{3118E6AA-BB44-4B16-B1AE-F09114A403FF}" srcId="{8C13ADA2-CC87-4DBB-8139-AD183CE528E1}" destId="{7CF2BE3F-547F-4193-A7AD-E9A781BC3192}" srcOrd="1" destOrd="0" parTransId="{89CB97D6-4FC1-4FFB-A94D-F7E1A85DF8F0}" sibTransId="{9E1B3CC3-B605-4441-B613-FBC950E900E8}"/>
    <dgm:cxn modelId="{453F07E9-E151-41E3-8DD2-C7F1581177F2}" type="presOf" srcId="{563151BF-C602-4209-8079-E94AA1105C88}" destId="{B73E36CC-F30A-4F9C-8511-5E8E52AD1A8E}" srcOrd="0" destOrd="0" presId="urn:microsoft.com/office/officeart/2005/8/layout/pyramid2"/>
    <dgm:cxn modelId="{1F143C47-AF0F-4AE3-B08E-D7FBC9A52368}" type="presOf" srcId="{8C13ADA2-CC87-4DBB-8139-AD183CE528E1}" destId="{AD2F3FE5-D933-4641-8B47-77BA1A25E6CD}" srcOrd="0" destOrd="0" presId="urn:microsoft.com/office/officeart/2005/8/layout/pyramid2"/>
    <dgm:cxn modelId="{636E3ED8-06D9-4023-8292-7ABB49B08752}" type="presOf" srcId="{956D45D1-D5A8-4E15-9C83-7542C8154DFC}" destId="{7C49408A-00BB-4721-957F-9805BFCF2367}" srcOrd="0" destOrd="0" presId="urn:microsoft.com/office/officeart/2005/8/layout/pyramid2"/>
    <dgm:cxn modelId="{ADBF40B0-1CD1-4724-A6CB-1DD0886B8978}" type="presParOf" srcId="{AD2F3FE5-D933-4641-8B47-77BA1A25E6CD}" destId="{BD06F872-77F2-4962-8307-C5DB18F48B08}" srcOrd="0" destOrd="0" presId="urn:microsoft.com/office/officeart/2005/8/layout/pyramid2"/>
    <dgm:cxn modelId="{CF5CB044-F6EF-44DA-B308-7DB09188124C}" type="presParOf" srcId="{AD2F3FE5-D933-4641-8B47-77BA1A25E6CD}" destId="{DB3F917C-992F-49EE-B936-3FAA03CE4F88}" srcOrd="1" destOrd="0" presId="urn:microsoft.com/office/officeart/2005/8/layout/pyramid2"/>
    <dgm:cxn modelId="{374E99EF-304B-47A7-9EA6-AF29A307EF6A}" type="presParOf" srcId="{DB3F917C-992F-49EE-B936-3FAA03CE4F88}" destId="{B73E36CC-F30A-4F9C-8511-5E8E52AD1A8E}" srcOrd="0" destOrd="0" presId="urn:microsoft.com/office/officeart/2005/8/layout/pyramid2"/>
    <dgm:cxn modelId="{765D6155-FBA7-491F-AE82-03B4FB5C93AC}" type="presParOf" srcId="{DB3F917C-992F-49EE-B936-3FAA03CE4F88}" destId="{87F86546-F245-4282-B9C7-C799421A0A68}" srcOrd="1" destOrd="0" presId="urn:microsoft.com/office/officeart/2005/8/layout/pyramid2"/>
    <dgm:cxn modelId="{ED23711F-E2A3-479E-A785-C40020C2E0A4}" type="presParOf" srcId="{DB3F917C-992F-49EE-B936-3FAA03CE4F88}" destId="{8BC334C4-4C98-483F-A407-B7548AFEC996}" srcOrd="2" destOrd="0" presId="urn:microsoft.com/office/officeart/2005/8/layout/pyramid2"/>
    <dgm:cxn modelId="{736E2C89-0E8A-4D71-B707-A51EDD97EE49}" type="presParOf" srcId="{DB3F917C-992F-49EE-B936-3FAA03CE4F88}" destId="{6EF6FC76-7B09-4541-868D-07F266D0425B}" srcOrd="3" destOrd="0" presId="urn:microsoft.com/office/officeart/2005/8/layout/pyramid2"/>
    <dgm:cxn modelId="{23FC9172-F767-4BA5-BD4E-5C9370424580}" type="presParOf" srcId="{DB3F917C-992F-49EE-B936-3FAA03CE4F88}" destId="{7C49408A-00BB-4721-957F-9805BFCF2367}" srcOrd="4" destOrd="0" presId="urn:microsoft.com/office/officeart/2005/8/layout/pyramid2"/>
    <dgm:cxn modelId="{6E8089A4-E89D-4359-BDD1-81AC50D92C91}" type="presParOf" srcId="{DB3F917C-992F-49EE-B936-3FAA03CE4F88}" destId="{0D9FC7D9-62A0-4D19-8423-F29C7F694231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5D466C-5A97-4AE2-9D29-EBC691603318}" type="doc">
      <dgm:prSet loTypeId="urn:microsoft.com/office/officeart/2008/layout/HorizontalMultiLevelHierarchy" loCatId="hierarchy" qsTypeId="urn:microsoft.com/office/officeart/2005/8/quickstyle/3d3" qsCatId="3D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F0222090-2437-4870-90AF-7B3695420992}">
      <dgm:prSet phldrT="[Текст]"/>
      <dgm:spPr/>
      <dgm:t>
        <a:bodyPr/>
        <a:lstStyle/>
        <a:p>
          <a:r>
            <a:rPr lang="ru-RU" dirty="0"/>
            <a:t>163 страны</a:t>
          </a:r>
        </a:p>
      </dgm:t>
    </dgm:pt>
    <dgm:pt modelId="{3DCC749D-2E11-4C34-A19B-B3C412DA8834}" type="parTrans" cxnId="{703F4836-E226-4FE2-A802-551951DE16C5}">
      <dgm:prSet/>
      <dgm:spPr/>
      <dgm:t>
        <a:bodyPr/>
        <a:lstStyle/>
        <a:p>
          <a:endParaRPr lang="ru-RU"/>
        </a:p>
      </dgm:t>
    </dgm:pt>
    <dgm:pt modelId="{FF4F0529-A76A-4BA1-AF95-2E744E947CDF}" type="sibTrans" cxnId="{703F4836-E226-4FE2-A802-551951DE16C5}">
      <dgm:prSet/>
      <dgm:spPr/>
      <dgm:t>
        <a:bodyPr/>
        <a:lstStyle/>
        <a:p>
          <a:endParaRPr lang="ru-RU"/>
        </a:p>
      </dgm:t>
    </dgm:pt>
    <dgm:pt modelId="{433B09B1-CE89-4D86-94B7-0CC03E0BD1A6}">
      <dgm:prSet phldrT="[Текст]"/>
      <dgm:spPr/>
      <dgm:t>
        <a:bodyPr/>
        <a:lstStyle/>
        <a:p>
          <a:r>
            <a:rPr lang="ru-RU" dirty="0"/>
            <a:t>110 организаций-членов</a:t>
          </a:r>
        </a:p>
      </dgm:t>
    </dgm:pt>
    <dgm:pt modelId="{C56F3D59-A149-4B6D-9988-3AFAFA4BDCDC}" type="parTrans" cxnId="{3538187F-ABAA-4ABC-BA7B-B1A9B4B6BD1A}">
      <dgm:prSet/>
      <dgm:spPr/>
      <dgm:t>
        <a:bodyPr/>
        <a:lstStyle/>
        <a:p>
          <a:endParaRPr lang="ru-RU"/>
        </a:p>
      </dgm:t>
    </dgm:pt>
    <dgm:pt modelId="{87BBBBE4-D098-425C-BF57-37A0D20505D6}" type="sibTrans" cxnId="{3538187F-ABAA-4ABC-BA7B-B1A9B4B6BD1A}">
      <dgm:prSet/>
      <dgm:spPr/>
      <dgm:t>
        <a:bodyPr/>
        <a:lstStyle/>
        <a:p>
          <a:endParaRPr lang="ru-RU"/>
        </a:p>
      </dgm:t>
    </dgm:pt>
    <dgm:pt modelId="{D26A9126-921E-4B9C-9900-061776AD2BC7}">
      <dgm:prSet phldrT="[Текст]"/>
      <dgm:spPr/>
      <dgm:t>
        <a:bodyPr/>
        <a:lstStyle/>
        <a:p>
          <a:r>
            <a:rPr lang="ru-RU" dirty="0"/>
            <a:t>43 члена-корреспондента</a:t>
          </a:r>
        </a:p>
      </dgm:t>
    </dgm:pt>
    <dgm:pt modelId="{104DCE6D-775F-4255-96E7-99D38B533B51}" type="parTrans" cxnId="{C342F24A-5319-4DEC-8CD7-58F8863CF508}">
      <dgm:prSet/>
      <dgm:spPr/>
      <dgm:t>
        <a:bodyPr/>
        <a:lstStyle/>
        <a:p>
          <a:endParaRPr lang="ru-RU"/>
        </a:p>
      </dgm:t>
    </dgm:pt>
    <dgm:pt modelId="{15774E8E-F7AB-423A-8778-2F5288C49678}" type="sibTrans" cxnId="{C342F24A-5319-4DEC-8CD7-58F8863CF508}">
      <dgm:prSet/>
      <dgm:spPr/>
      <dgm:t>
        <a:bodyPr/>
        <a:lstStyle/>
        <a:p>
          <a:endParaRPr lang="ru-RU"/>
        </a:p>
      </dgm:t>
    </dgm:pt>
    <dgm:pt modelId="{D29D6876-3506-42EA-94E8-C4C159A06F3B}">
      <dgm:prSet phldrT="[Текст]"/>
      <dgm:spPr/>
      <dgm:t>
        <a:bodyPr/>
        <a:lstStyle/>
        <a:p>
          <a:r>
            <a:rPr lang="ru-RU" dirty="0"/>
            <a:t>10 членов-абонентов</a:t>
          </a:r>
        </a:p>
      </dgm:t>
    </dgm:pt>
    <dgm:pt modelId="{1ABBE93B-C02C-4E17-84DF-6F475491E257}" type="parTrans" cxnId="{FFFDC8FE-471E-4F79-92BD-2B2078668835}">
      <dgm:prSet/>
      <dgm:spPr/>
      <dgm:t>
        <a:bodyPr/>
        <a:lstStyle/>
        <a:p>
          <a:endParaRPr lang="ru-RU"/>
        </a:p>
      </dgm:t>
    </dgm:pt>
    <dgm:pt modelId="{543CCA68-4EF1-4335-863E-3BF35F7BCCC1}" type="sibTrans" cxnId="{FFFDC8FE-471E-4F79-92BD-2B2078668835}">
      <dgm:prSet/>
      <dgm:spPr/>
      <dgm:t>
        <a:bodyPr/>
        <a:lstStyle/>
        <a:p>
          <a:endParaRPr lang="ru-RU"/>
        </a:p>
      </dgm:t>
    </dgm:pt>
    <dgm:pt modelId="{425B3AAF-5AF3-4323-BD0E-52168418E5D2}" type="pres">
      <dgm:prSet presAssocID="{995D466C-5A97-4AE2-9D29-EBC69160331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19B040-3533-4E72-BCF2-CA2AC9DBA811}" type="pres">
      <dgm:prSet presAssocID="{F0222090-2437-4870-90AF-7B3695420992}" presName="root1" presStyleCnt="0"/>
      <dgm:spPr/>
    </dgm:pt>
    <dgm:pt modelId="{38BCC20D-3382-44B6-BEB1-6616B86235F9}" type="pres">
      <dgm:prSet presAssocID="{F0222090-2437-4870-90AF-7B3695420992}" presName="LevelOneTextNode" presStyleLbl="node0" presStyleIdx="0" presStyleCnt="1" custLinFactNeighborX="1271" custLinFactNeighborY="-22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3A6D42-09A7-41F6-B9CB-197CEBAC6E16}" type="pres">
      <dgm:prSet presAssocID="{F0222090-2437-4870-90AF-7B3695420992}" presName="level2hierChild" presStyleCnt="0"/>
      <dgm:spPr/>
    </dgm:pt>
    <dgm:pt modelId="{046AE33F-E64F-43DF-945E-63E586A39F90}" type="pres">
      <dgm:prSet presAssocID="{C56F3D59-A149-4B6D-9988-3AFAFA4BDCDC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1EACF3CD-A59F-40A7-BDCE-14DF6799A5A0}" type="pres">
      <dgm:prSet presAssocID="{C56F3D59-A149-4B6D-9988-3AFAFA4BDCDC}" presName="connTx" presStyleLbl="parChTrans1D2" presStyleIdx="0" presStyleCnt="3"/>
      <dgm:spPr/>
      <dgm:t>
        <a:bodyPr/>
        <a:lstStyle/>
        <a:p>
          <a:endParaRPr lang="ru-RU"/>
        </a:p>
      </dgm:t>
    </dgm:pt>
    <dgm:pt modelId="{689FF38C-470B-4471-8D49-1BF856106BF9}" type="pres">
      <dgm:prSet presAssocID="{433B09B1-CE89-4D86-94B7-0CC03E0BD1A6}" presName="root2" presStyleCnt="0"/>
      <dgm:spPr/>
    </dgm:pt>
    <dgm:pt modelId="{F42F88B4-31D4-4F32-9FD5-CB6643ABAD92}" type="pres">
      <dgm:prSet presAssocID="{433B09B1-CE89-4D86-94B7-0CC03E0BD1A6}" presName="LevelTwoTextNode" presStyleLbl="node2" presStyleIdx="0" presStyleCnt="3" custScaleX="1599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50F290-52A1-4A70-B43F-AF2A3A05E204}" type="pres">
      <dgm:prSet presAssocID="{433B09B1-CE89-4D86-94B7-0CC03E0BD1A6}" presName="level3hierChild" presStyleCnt="0"/>
      <dgm:spPr/>
    </dgm:pt>
    <dgm:pt modelId="{7D034196-F242-441E-9D0D-B5C37385FCC9}" type="pres">
      <dgm:prSet presAssocID="{104DCE6D-775F-4255-96E7-99D38B533B51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01184FFB-FA88-43C5-B4A5-F83D8A3AEFC4}" type="pres">
      <dgm:prSet presAssocID="{104DCE6D-775F-4255-96E7-99D38B533B51}" presName="connTx" presStyleLbl="parChTrans1D2" presStyleIdx="1" presStyleCnt="3"/>
      <dgm:spPr/>
      <dgm:t>
        <a:bodyPr/>
        <a:lstStyle/>
        <a:p>
          <a:endParaRPr lang="ru-RU"/>
        </a:p>
      </dgm:t>
    </dgm:pt>
    <dgm:pt modelId="{79E71071-C09F-47DA-84ED-14B2F857F092}" type="pres">
      <dgm:prSet presAssocID="{D26A9126-921E-4B9C-9900-061776AD2BC7}" presName="root2" presStyleCnt="0"/>
      <dgm:spPr/>
    </dgm:pt>
    <dgm:pt modelId="{01908A06-0A36-4A9F-B11B-B6F9749D6D40}" type="pres">
      <dgm:prSet presAssocID="{D26A9126-921E-4B9C-9900-061776AD2BC7}" presName="LevelTwoTextNode" presStyleLbl="node2" presStyleIdx="1" presStyleCnt="3" custScaleX="1599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90B5CB-BEB0-4ACA-BF65-6DF97B187D5D}" type="pres">
      <dgm:prSet presAssocID="{D26A9126-921E-4B9C-9900-061776AD2BC7}" presName="level3hierChild" presStyleCnt="0"/>
      <dgm:spPr/>
    </dgm:pt>
    <dgm:pt modelId="{A22C2BCD-9FC6-4FA5-AB7D-AFB5D3998554}" type="pres">
      <dgm:prSet presAssocID="{1ABBE93B-C02C-4E17-84DF-6F475491E257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2BF913BD-B080-420D-9E37-C395C07B38FE}" type="pres">
      <dgm:prSet presAssocID="{1ABBE93B-C02C-4E17-84DF-6F475491E25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E52167AE-E06C-4A67-95FF-873AFA989C73}" type="pres">
      <dgm:prSet presAssocID="{D29D6876-3506-42EA-94E8-C4C159A06F3B}" presName="root2" presStyleCnt="0"/>
      <dgm:spPr/>
    </dgm:pt>
    <dgm:pt modelId="{5DA01109-C425-453C-A31A-1A923EA5B55F}" type="pres">
      <dgm:prSet presAssocID="{D29D6876-3506-42EA-94E8-C4C159A06F3B}" presName="LevelTwoTextNode" presStyleLbl="node2" presStyleIdx="2" presStyleCnt="3" custScaleX="1599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70C73D-E06D-413A-87E8-0D9B675596CD}" type="pres">
      <dgm:prSet presAssocID="{D29D6876-3506-42EA-94E8-C4C159A06F3B}" presName="level3hierChild" presStyleCnt="0"/>
      <dgm:spPr/>
    </dgm:pt>
  </dgm:ptLst>
  <dgm:cxnLst>
    <dgm:cxn modelId="{3538187F-ABAA-4ABC-BA7B-B1A9B4B6BD1A}" srcId="{F0222090-2437-4870-90AF-7B3695420992}" destId="{433B09B1-CE89-4D86-94B7-0CC03E0BD1A6}" srcOrd="0" destOrd="0" parTransId="{C56F3D59-A149-4B6D-9988-3AFAFA4BDCDC}" sibTransId="{87BBBBE4-D098-425C-BF57-37A0D20505D6}"/>
    <dgm:cxn modelId="{954B5AB7-5637-43EF-B539-1709AB62FAFB}" type="presOf" srcId="{1ABBE93B-C02C-4E17-84DF-6F475491E257}" destId="{A22C2BCD-9FC6-4FA5-AB7D-AFB5D3998554}" srcOrd="0" destOrd="0" presId="urn:microsoft.com/office/officeart/2008/layout/HorizontalMultiLevelHierarchy"/>
    <dgm:cxn modelId="{C342F24A-5319-4DEC-8CD7-58F8863CF508}" srcId="{F0222090-2437-4870-90AF-7B3695420992}" destId="{D26A9126-921E-4B9C-9900-061776AD2BC7}" srcOrd="1" destOrd="0" parTransId="{104DCE6D-775F-4255-96E7-99D38B533B51}" sibTransId="{15774E8E-F7AB-423A-8778-2F5288C49678}"/>
    <dgm:cxn modelId="{579F6E25-256F-41B8-8187-3FC09FEF6E71}" type="presOf" srcId="{C56F3D59-A149-4B6D-9988-3AFAFA4BDCDC}" destId="{046AE33F-E64F-43DF-945E-63E586A39F90}" srcOrd="0" destOrd="0" presId="urn:microsoft.com/office/officeart/2008/layout/HorizontalMultiLevelHierarchy"/>
    <dgm:cxn modelId="{AA2447FF-CBD7-467D-8F77-8CDD864FDD1E}" type="presOf" srcId="{995D466C-5A97-4AE2-9D29-EBC691603318}" destId="{425B3AAF-5AF3-4323-BD0E-52168418E5D2}" srcOrd="0" destOrd="0" presId="urn:microsoft.com/office/officeart/2008/layout/HorizontalMultiLevelHierarchy"/>
    <dgm:cxn modelId="{381D8D9D-CD01-41D1-8BB8-BD6CC6F2F3F9}" type="presOf" srcId="{104DCE6D-775F-4255-96E7-99D38B533B51}" destId="{01184FFB-FA88-43C5-B4A5-F83D8A3AEFC4}" srcOrd="1" destOrd="0" presId="urn:microsoft.com/office/officeart/2008/layout/HorizontalMultiLevelHierarchy"/>
    <dgm:cxn modelId="{538728DD-8742-493A-B3D3-5266BA5211E9}" type="presOf" srcId="{433B09B1-CE89-4D86-94B7-0CC03E0BD1A6}" destId="{F42F88B4-31D4-4F32-9FD5-CB6643ABAD92}" srcOrd="0" destOrd="0" presId="urn:microsoft.com/office/officeart/2008/layout/HorizontalMultiLevelHierarchy"/>
    <dgm:cxn modelId="{36374B4F-176E-4CF3-B00E-16927000B99A}" type="presOf" srcId="{D29D6876-3506-42EA-94E8-C4C159A06F3B}" destId="{5DA01109-C425-453C-A31A-1A923EA5B55F}" srcOrd="0" destOrd="0" presId="urn:microsoft.com/office/officeart/2008/layout/HorizontalMultiLevelHierarchy"/>
    <dgm:cxn modelId="{E3E7D12A-85CB-4C13-9B0F-6CCA7656A800}" type="presOf" srcId="{F0222090-2437-4870-90AF-7B3695420992}" destId="{38BCC20D-3382-44B6-BEB1-6616B86235F9}" srcOrd="0" destOrd="0" presId="urn:microsoft.com/office/officeart/2008/layout/HorizontalMultiLevelHierarchy"/>
    <dgm:cxn modelId="{7793277A-6642-4017-AD87-0E082DDEF814}" type="presOf" srcId="{D26A9126-921E-4B9C-9900-061776AD2BC7}" destId="{01908A06-0A36-4A9F-B11B-B6F9749D6D40}" srcOrd="0" destOrd="0" presId="urn:microsoft.com/office/officeart/2008/layout/HorizontalMultiLevelHierarchy"/>
    <dgm:cxn modelId="{03CF5625-E20D-45BF-916F-3E282199E29E}" type="presOf" srcId="{C56F3D59-A149-4B6D-9988-3AFAFA4BDCDC}" destId="{1EACF3CD-A59F-40A7-BDCE-14DF6799A5A0}" srcOrd="1" destOrd="0" presId="urn:microsoft.com/office/officeart/2008/layout/HorizontalMultiLevelHierarchy"/>
    <dgm:cxn modelId="{FFFDC8FE-471E-4F79-92BD-2B2078668835}" srcId="{F0222090-2437-4870-90AF-7B3695420992}" destId="{D29D6876-3506-42EA-94E8-C4C159A06F3B}" srcOrd="2" destOrd="0" parTransId="{1ABBE93B-C02C-4E17-84DF-6F475491E257}" sibTransId="{543CCA68-4EF1-4335-863E-3BF35F7BCCC1}"/>
    <dgm:cxn modelId="{B315CE1F-AAA4-4404-9046-611EE3A8FFB3}" type="presOf" srcId="{1ABBE93B-C02C-4E17-84DF-6F475491E257}" destId="{2BF913BD-B080-420D-9E37-C395C07B38FE}" srcOrd="1" destOrd="0" presId="urn:microsoft.com/office/officeart/2008/layout/HorizontalMultiLevelHierarchy"/>
    <dgm:cxn modelId="{686816F1-910E-45E5-A4FA-826C0EEB0704}" type="presOf" srcId="{104DCE6D-775F-4255-96E7-99D38B533B51}" destId="{7D034196-F242-441E-9D0D-B5C37385FCC9}" srcOrd="0" destOrd="0" presId="urn:microsoft.com/office/officeart/2008/layout/HorizontalMultiLevelHierarchy"/>
    <dgm:cxn modelId="{703F4836-E226-4FE2-A802-551951DE16C5}" srcId="{995D466C-5A97-4AE2-9D29-EBC691603318}" destId="{F0222090-2437-4870-90AF-7B3695420992}" srcOrd="0" destOrd="0" parTransId="{3DCC749D-2E11-4C34-A19B-B3C412DA8834}" sibTransId="{FF4F0529-A76A-4BA1-AF95-2E744E947CDF}"/>
    <dgm:cxn modelId="{4F16B4FD-C201-4A49-9D0E-B8E671130E72}" type="presParOf" srcId="{425B3AAF-5AF3-4323-BD0E-52168418E5D2}" destId="{CF19B040-3533-4E72-BCF2-CA2AC9DBA811}" srcOrd="0" destOrd="0" presId="urn:microsoft.com/office/officeart/2008/layout/HorizontalMultiLevelHierarchy"/>
    <dgm:cxn modelId="{28DD1DE3-A50F-4D23-9C4F-328F32BA5D51}" type="presParOf" srcId="{CF19B040-3533-4E72-BCF2-CA2AC9DBA811}" destId="{38BCC20D-3382-44B6-BEB1-6616B86235F9}" srcOrd="0" destOrd="0" presId="urn:microsoft.com/office/officeart/2008/layout/HorizontalMultiLevelHierarchy"/>
    <dgm:cxn modelId="{CE566EFD-B9B8-4417-81F1-0B70C2F1E87F}" type="presParOf" srcId="{CF19B040-3533-4E72-BCF2-CA2AC9DBA811}" destId="{D13A6D42-09A7-41F6-B9CB-197CEBAC6E16}" srcOrd="1" destOrd="0" presId="urn:microsoft.com/office/officeart/2008/layout/HorizontalMultiLevelHierarchy"/>
    <dgm:cxn modelId="{DEE7E46D-A149-4B7B-8F82-5E40DF9F50F6}" type="presParOf" srcId="{D13A6D42-09A7-41F6-B9CB-197CEBAC6E16}" destId="{046AE33F-E64F-43DF-945E-63E586A39F90}" srcOrd="0" destOrd="0" presId="urn:microsoft.com/office/officeart/2008/layout/HorizontalMultiLevelHierarchy"/>
    <dgm:cxn modelId="{91CB273E-D361-448A-BBCE-91AAB00AF643}" type="presParOf" srcId="{046AE33F-E64F-43DF-945E-63E586A39F90}" destId="{1EACF3CD-A59F-40A7-BDCE-14DF6799A5A0}" srcOrd="0" destOrd="0" presId="urn:microsoft.com/office/officeart/2008/layout/HorizontalMultiLevelHierarchy"/>
    <dgm:cxn modelId="{D449D640-6618-445C-8584-BEB7B2F3E8C8}" type="presParOf" srcId="{D13A6D42-09A7-41F6-B9CB-197CEBAC6E16}" destId="{689FF38C-470B-4471-8D49-1BF856106BF9}" srcOrd="1" destOrd="0" presId="urn:microsoft.com/office/officeart/2008/layout/HorizontalMultiLevelHierarchy"/>
    <dgm:cxn modelId="{93D7D862-664E-4458-9F32-0986651CB05A}" type="presParOf" srcId="{689FF38C-470B-4471-8D49-1BF856106BF9}" destId="{F42F88B4-31D4-4F32-9FD5-CB6643ABAD92}" srcOrd="0" destOrd="0" presId="urn:microsoft.com/office/officeart/2008/layout/HorizontalMultiLevelHierarchy"/>
    <dgm:cxn modelId="{BD12E2E5-D2C4-4E5F-8428-83AD601A23CF}" type="presParOf" srcId="{689FF38C-470B-4471-8D49-1BF856106BF9}" destId="{3650F290-52A1-4A70-B43F-AF2A3A05E204}" srcOrd="1" destOrd="0" presId="urn:microsoft.com/office/officeart/2008/layout/HorizontalMultiLevelHierarchy"/>
    <dgm:cxn modelId="{08860CCB-EC4C-440C-9FDC-F9762FFAEC13}" type="presParOf" srcId="{D13A6D42-09A7-41F6-B9CB-197CEBAC6E16}" destId="{7D034196-F242-441E-9D0D-B5C37385FCC9}" srcOrd="2" destOrd="0" presId="urn:microsoft.com/office/officeart/2008/layout/HorizontalMultiLevelHierarchy"/>
    <dgm:cxn modelId="{FF1A49DA-4808-4ECE-9246-2E1B25E0F15A}" type="presParOf" srcId="{7D034196-F242-441E-9D0D-B5C37385FCC9}" destId="{01184FFB-FA88-43C5-B4A5-F83D8A3AEFC4}" srcOrd="0" destOrd="0" presId="urn:microsoft.com/office/officeart/2008/layout/HorizontalMultiLevelHierarchy"/>
    <dgm:cxn modelId="{20272ACE-85DD-4650-818A-654A4A29899B}" type="presParOf" srcId="{D13A6D42-09A7-41F6-B9CB-197CEBAC6E16}" destId="{79E71071-C09F-47DA-84ED-14B2F857F092}" srcOrd="3" destOrd="0" presId="urn:microsoft.com/office/officeart/2008/layout/HorizontalMultiLevelHierarchy"/>
    <dgm:cxn modelId="{6745FDEC-D3FD-4F44-9672-C9CD768B5F44}" type="presParOf" srcId="{79E71071-C09F-47DA-84ED-14B2F857F092}" destId="{01908A06-0A36-4A9F-B11B-B6F9749D6D40}" srcOrd="0" destOrd="0" presId="urn:microsoft.com/office/officeart/2008/layout/HorizontalMultiLevelHierarchy"/>
    <dgm:cxn modelId="{54E90320-FC16-401C-8B8C-E7677E9C6CF7}" type="presParOf" srcId="{79E71071-C09F-47DA-84ED-14B2F857F092}" destId="{0490B5CB-BEB0-4ACA-BF65-6DF97B187D5D}" srcOrd="1" destOrd="0" presId="urn:microsoft.com/office/officeart/2008/layout/HorizontalMultiLevelHierarchy"/>
    <dgm:cxn modelId="{07E03985-331B-4E26-91CE-3D13FA732377}" type="presParOf" srcId="{D13A6D42-09A7-41F6-B9CB-197CEBAC6E16}" destId="{A22C2BCD-9FC6-4FA5-AB7D-AFB5D3998554}" srcOrd="4" destOrd="0" presId="urn:microsoft.com/office/officeart/2008/layout/HorizontalMultiLevelHierarchy"/>
    <dgm:cxn modelId="{B38D29B4-13C7-4857-9782-FDDCC3673C6B}" type="presParOf" srcId="{A22C2BCD-9FC6-4FA5-AB7D-AFB5D3998554}" destId="{2BF913BD-B080-420D-9E37-C395C07B38FE}" srcOrd="0" destOrd="0" presId="urn:microsoft.com/office/officeart/2008/layout/HorizontalMultiLevelHierarchy"/>
    <dgm:cxn modelId="{FD3B07F8-0103-487A-8457-844E3DF638E2}" type="presParOf" srcId="{D13A6D42-09A7-41F6-B9CB-197CEBAC6E16}" destId="{E52167AE-E06C-4A67-95FF-873AFA989C73}" srcOrd="5" destOrd="0" presId="urn:microsoft.com/office/officeart/2008/layout/HorizontalMultiLevelHierarchy"/>
    <dgm:cxn modelId="{1B399E1E-C56B-4099-8585-75E50C087702}" type="presParOf" srcId="{E52167AE-E06C-4A67-95FF-873AFA989C73}" destId="{5DA01109-C425-453C-A31A-1A923EA5B55F}" srcOrd="0" destOrd="0" presId="urn:microsoft.com/office/officeart/2008/layout/HorizontalMultiLevelHierarchy"/>
    <dgm:cxn modelId="{DFF4AB1C-2D3C-4A76-B697-DF738004ADE5}" type="presParOf" srcId="{E52167AE-E06C-4A67-95FF-873AFA989C73}" destId="{7670C73D-E06D-413A-87E8-0D9B675596C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48FDC4-1A30-478E-B929-9A5C0AFEA8B0}" type="doc">
      <dgm:prSet loTypeId="urn:microsoft.com/office/officeart/2005/8/layout/arrow2" loCatId="process" qsTypeId="urn:microsoft.com/office/officeart/2005/8/quickstyle/3d2#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D53940D6-4E8A-422D-A3F4-ACB4E0462187}">
      <dgm:prSet phldrT="[Текст]" custT="1"/>
      <dgm:spPr/>
      <dgm:t>
        <a:bodyPr/>
        <a:lstStyle/>
        <a:p>
          <a:r>
            <a:rPr lang="ru-RU" sz="1800" b="0" i="0" dirty="0">
              <a:solidFill>
                <a:schemeClr val="bg1"/>
              </a:solidFill>
            </a:rPr>
            <a:t>стадия предложения</a:t>
          </a:r>
          <a:endParaRPr lang="ru-RU" sz="1800" dirty="0">
            <a:solidFill>
              <a:schemeClr val="bg1"/>
            </a:solidFill>
          </a:endParaRPr>
        </a:p>
      </dgm:t>
    </dgm:pt>
    <dgm:pt modelId="{B42E92A3-557A-4943-9D7A-E0E84F5AD9A2}" type="parTrans" cxnId="{77583D7A-CA5D-4949-B367-2A220CF63F1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5EF50F7-A7B9-4937-98F4-08A9655425CD}" type="sibTrans" cxnId="{77583D7A-CA5D-4949-B367-2A220CF63F1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14731BB-9D19-4149-A8F4-637E2A3B7E68}">
      <dgm:prSet phldrT="[Текст]" custT="1"/>
      <dgm:spPr/>
      <dgm:t>
        <a:bodyPr/>
        <a:lstStyle/>
        <a:p>
          <a:r>
            <a:rPr lang="ru-RU" sz="1800" b="0" i="0" dirty="0">
              <a:solidFill>
                <a:schemeClr val="bg1"/>
              </a:solidFill>
            </a:rPr>
            <a:t>подготовительная стадия</a:t>
          </a:r>
          <a:endParaRPr lang="ru-RU" sz="1800" dirty="0">
            <a:solidFill>
              <a:schemeClr val="bg1"/>
            </a:solidFill>
          </a:endParaRPr>
        </a:p>
      </dgm:t>
    </dgm:pt>
    <dgm:pt modelId="{31EA4627-5EEF-497E-B788-710696659B3F}" type="parTrans" cxnId="{B649CEDD-6D13-4001-9756-F8159CE0D06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A7E7CDE4-976C-42E5-8CF9-DAF8BB37B81A}" type="sibTrans" cxnId="{B649CEDD-6D13-4001-9756-F8159CE0D06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A9F8EC6C-C9DE-427A-8208-12D0C6EBBC03}">
      <dgm:prSet phldrT="[Текст]" custT="1"/>
      <dgm:spPr/>
      <dgm:t>
        <a:bodyPr/>
        <a:lstStyle/>
        <a:p>
          <a:r>
            <a:rPr lang="ru-RU" sz="1800" b="0" i="0" dirty="0">
              <a:solidFill>
                <a:schemeClr val="bg1"/>
              </a:solidFill>
            </a:rPr>
            <a:t>стадия утверждения</a:t>
          </a:r>
          <a:endParaRPr lang="ru-RU" sz="1800" dirty="0">
            <a:solidFill>
              <a:schemeClr val="bg1"/>
            </a:solidFill>
          </a:endParaRPr>
        </a:p>
      </dgm:t>
    </dgm:pt>
    <dgm:pt modelId="{8AB890B9-7715-4502-97F3-85D68B692D28}" type="parTrans" cxnId="{C039369A-32D4-446B-93A6-BFA4776C7B40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C1CF5C6-EAEF-4CA0-8093-BC2FB022BC32}" type="sibTrans" cxnId="{C039369A-32D4-446B-93A6-BFA4776C7B40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B6572F1C-980A-40CE-91DA-FCCE692610E1}">
      <dgm:prSet custT="1"/>
      <dgm:spPr/>
      <dgm:t>
        <a:bodyPr/>
        <a:lstStyle/>
        <a:p>
          <a:r>
            <a:rPr lang="ru-RU" sz="1800" b="0" i="0" dirty="0">
              <a:solidFill>
                <a:schemeClr val="bg1"/>
              </a:solidFill>
            </a:rPr>
            <a:t>стадия работы комитета</a:t>
          </a:r>
          <a:endParaRPr lang="ru-RU" sz="1800" dirty="0">
            <a:solidFill>
              <a:schemeClr val="bg1"/>
            </a:solidFill>
          </a:endParaRPr>
        </a:p>
      </dgm:t>
    </dgm:pt>
    <dgm:pt modelId="{93995FE1-4AFD-4377-A8EB-B17C2369F30B}" type="parTrans" cxnId="{DC946709-D992-4FED-9E4E-E4CB97994F1F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0D3E0DB4-096C-4AE6-AC20-6063F7483F42}" type="sibTrans" cxnId="{DC946709-D992-4FED-9E4E-E4CB97994F1F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E734B929-E05E-4979-A04D-3C314E87CCCD}">
      <dgm:prSet custT="1"/>
      <dgm:spPr/>
      <dgm:t>
        <a:bodyPr/>
        <a:lstStyle/>
        <a:p>
          <a:r>
            <a:rPr lang="ru-RU" sz="1800" b="0" i="0" dirty="0">
              <a:solidFill>
                <a:schemeClr val="bg1"/>
              </a:solidFill>
            </a:rPr>
            <a:t>стадия обсуждения</a:t>
          </a:r>
          <a:endParaRPr lang="ru-RU" sz="1800" dirty="0">
            <a:solidFill>
              <a:schemeClr val="bg1"/>
            </a:solidFill>
          </a:endParaRPr>
        </a:p>
      </dgm:t>
    </dgm:pt>
    <dgm:pt modelId="{D56B68C5-539A-4A09-AD69-FF589B82319E}" type="parTrans" cxnId="{0A3494D0-DA75-4972-BA20-BE8D67B6E2C3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E3739E8-AB80-4BDE-BA51-6D4171617253}" type="sibTrans" cxnId="{0A3494D0-DA75-4972-BA20-BE8D67B6E2C3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06076F23-7BAF-4C63-838A-96CECAB838A9}">
      <dgm:prSet phldrT="[Текст]"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71FABEEA-A0E3-4EF5-89F1-00B6BE14A3F3}" type="parTrans" cxnId="{BF216CFB-410A-4AED-9FF5-1E65CDC3F21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08CB4F3-9681-40F1-85A4-19DEC43F4AD0}" type="sibTrans" cxnId="{BF216CFB-410A-4AED-9FF5-1E65CDC3F21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2D5B5B2C-5753-476F-8F8A-A05B048F5839}" type="pres">
      <dgm:prSet presAssocID="{1E48FDC4-1A30-478E-B929-9A5C0AFEA8B0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373CA3-E01A-443F-BC7D-77C3D20246B6}" type="pres">
      <dgm:prSet presAssocID="{1E48FDC4-1A30-478E-B929-9A5C0AFEA8B0}" presName="arrow" presStyleLbl="bgShp" presStyleIdx="0" presStyleCnt="1"/>
      <dgm:spPr/>
    </dgm:pt>
    <dgm:pt modelId="{71367440-7CAF-4C1B-905D-E7E0D003DC99}" type="pres">
      <dgm:prSet presAssocID="{1E48FDC4-1A30-478E-B929-9A5C0AFEA8B0}" presName="arrowDiagram5" presStyleCnt="0"/>
      <dgm:spPr/>
    </dgm:pt>
    <dgm:pt modelId="{44BA859B-2015-43BB-88CC-BBD83931BAF0}" type="pres">
      <dgm:prSet presAssocID="{D53940D6-4E8A-422D-A3F4-ACB4E0462187}" presName="bullet5a" presStyleLbl="node1" presStyleIdx="0" presStyleCnt="5"/>
      <dgm:spPr/>
    </dgm:pt>
    <dgm:pt modelId="{3CC5F965-2061-48B2-BC95-7090A2FD8095}" type="pres">
      <dgm:prSet presAssocID="{D53940D6-4E8A-422D-A3F4-ACB4E0462187}" presName="textBox5a" presStyleLbl="revTx" presStyleIdx="0" presStyleCnt="5" custScaleX="145665" custScaleY="54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60C905-DE08-471A-8B10-ECD996E1DFA0}" type="pres">
      <dgm:prSet presAssocID="{114731BB-9D19-4149-A8F4-637E2A3B7E68}" presName="bullet5b" presStyleLbl="node1" presStyleIdx="1" presStyleCnt="5"/>
      <dgm:spPr/>
    </dgm:pt>
    <dgm:pt modelId="{2B59DE9E-A765-4BE5-89E8-E12D8E4F426F}" type="pres">
      <dgm:prSet presAssocID="{114731BB-9D19-4149-A8F4-637E2A3B7E68}" presName="textBox5b" presStyleLbl="revTx" presStyleIdx="1" presStyleCnt="5" custScaleX="146334" custScaleY="40945" custLinFactNeighborX="-874" custLinFactNeighborY="-66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E338E5-1FC6-4796-A5D9-B1F5D2998F5B}" type="pres">
      <dgm:prSet presAssocID="{B6572F1C-980A-40CE-91DA-FCCE692610E1}" presName="bullet5c" presStyleLbl="node1" presStyleIdx="2" presStyleCnt="5"/>
      <dgm:spPr/>
    </dgm:pt>
    <dgm:pt modelId="{63CE7981-6369-4B88-A0CB-2003129015A4}" type="pres">
      <dgm:prSet presAssocID="{B6572F1C-980A-40CE-91DA-FCCE692610E1}" presName="textBox5c" presStyleLbl="revTx" presStyleIdx="2" presStyleCnt="5" custScaleX="117052" custScaleY="31125" custLinFactNeighborX="-12245" custLinFactNeighborY="-167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60B98-1D5E-409E-94D9-C90965F582DD}" type="pres">
      <dgm:prSet presAssocID="{E734B929-E05E-4979-A04D-3C314E87CCCD}" presName="bullet5d" presStyleLbl="node1" presStyleIdx="3" presStyleCnt="5"/>
      <dgm:spPr/>
    </dgm:pt>
    <dgm:pt modelId="{3152D2E9-7CF4-490B-860E-4B3B6A552C85}" type="pres">
      <dgm:prSet presAssocID="{E734B929-E05E-4979-A04D-3C314E87CCCD}" presName="textBox5d" presStyleLbl="revTx" presStyleIdx="3" presStyleCnt="5" custScaleY="33891" custLinFactNeighborX="-20544" custLinFactNeighborY="-14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1F7773-0C1D-4AE1-AE91-06CBC8A7C85A}" type="pres">
      <dgm:prSet presAssocID="{A9F8EC6C-C9DE-427A-8208-12D0C6EBBC03}" presName="bullet5e" presStyleLbl="node1" presStyleIdx="4" presStyleCnt="5"/>
      <dgm:spPr/>
    </dgm:pt>
    <dgm:pt modelId="{28FA99FD-E06A-4279-8ACD-2D4366048063}" type="pres">
      <dgm:prSet presAssocID="{A9F8EC6C-C9DE-427A-8208-12D0C6EBBC03}" presName="textBox5e" presStyleLbl="revTx" presStyleIdx="4" presStyleCnt="5" custScaleX="118183" custScaleY="28481" custLinFactNeighborX="-28543" custLinFactNeighborY="-17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583D7A-CA5D-4949-B367-2A220CF63F1E}" srcId="{1E48FDC4-1A30-478E-B929-9A5C0AFEA8B0}" destId="{D53940D6-4E8A-422D-A3F4-ACB4E0462187}" srcOrd="0" destOrd="0" parTransId="{B42E92A3-557A-4943-9D7A-E0E84F5AD9A2}" sibTransId="{55EF50F7-A7B9-4937-98F4-08A9655425CD}"/>
    <dgm:cxn modelId="{F9C99A29-785E-4CBC-9941-22F4B4515142}" type="presOf" srcId="{A9F8EC6C-C9DE-427A-8208-12D0C6EBBC03}" destId="{28FA99FD-E06A-4279-8ACD-2D4366048063}" srcOrd="0" destOrd="0" presId="urn:microsoft.com/office/officeart/2005/8/layout/arrow2"/>
    <dgm:cxn modelId="{DC946709-D992-4FED-9E4E-E4CB97994F1F}" srcId="{1E48FDC4-1A30-478E-B929-9A5C0AFEA8B0}" destId="{B6572F1C-980A-40CE-91DA-FCCE692610E1}" srcOrd="2" destOrd="0" parTransId="{93995FE1-4AFD-4377-A8EB-B17C2369F30B}" sibTransId="{0D3E0DB4-096C-4AE6-AC20-6063F7483F42}"/>
    <dgm:cxn modelId="{F7FEC8FF-6B5A-417B-8F4E-A0FC4D9DE3F5}" type="presOf" srcId="{D53940D6-4E8A-422D-A3F4-ACB4E0462187}" destId="{3CC5F965-2061-48B2-BC95-7090A2FD8095}" srcOrd="0" destOrd="0" presId="urn:microsoft.com/office/officeart/2005/8/layout/arrow2"/>
    <dgm:cxn modelId="{BF216CFB-410A-4AED-9FF5-1E65CDC3F214}" srcId="{1E48FDC4-1A30-478E-B929-9A5C0AFEA8B0}" destId="{06076F23-7BAF-4C63-838A-96CECAB838A9}" srcOrd="5" destOrd="0" parTransId="{71FABEEA-A0E3-4EF5-89F1-00B6BE14A3F3}" sibTransId="{308CB4F3-9681-40F1-85A4-19DEC43F4AD0}"/>
    <dgm:cxn modelId="{ADD1EB03-4D3D-4148-8AD4-3E9F70DF175A}" type="presOf" srcId="{114731BB-9D19-4149-A8F4-637E2A3B7E68}" destId="{2B59DE9E-A765-4BE5-89E8-E12D8E4F426F}" srcOrd="0" destOrd="0" presId="urn:microsoft.com/office/officeart/2005/8/layout/arrow2"/>
    <dgm:cxn modelId="{B649CEDD-6D13-4001-9756-F8159CE0D069}" srcId="{1E48FDC4-1A30-478E-B929-9A5C0AFEA8B0}" destId="{114731BB-9D19-4149-A8F4-637E2A3B7E68}" srcOrd="1" destOrd="0" parTransId="{31EA4627-5EEF-497E-B788-710696659B3F}" sibTransId="{A7E7CDE4-976C-42E5-8CF9-DAF8BB37B81A}"/>
    <dgm:cxn modelId="{C039369A-32D4-446B-93A6-BFA4776C7B40}" srcId="{1E48FDC4-1A30-478E-B929-9A5C0AFEA8B0}" destId="{A9F8EC6C-C9DE-427A-8208-12D0C6EBBC03}" srcOrd="4" destOrd="0" parTransId="{8AB890B9-7715-4502-97F3-85D68B692D28}" sibTransId="{3C1CF5C6-EAEF-4CA0-8093-BC2FB022BC32}"/>
    <dgm:cxn modelId="{BCB279F5-280B-47DA-A39B-16B886F45847}" type="presOf" srcId="{E734B929-E05E-4979-A04D-3C314E87CCCD}" destId="{3152D2E9-7CF4-490B-860E-4B3B6A552C85}" srcOrd="0" destOrd="0" presId="urn:microsoft.com/office/officeart/2005/8/layout/arrow2"/>
    <dgm:cxn modelId="{0BF67D24-8FE0-47DE-80C8-4E6AAE3370D4}" type="presOf" srcId="{1E48FDC4-1A30-478E-B929-9A5C0AFEA8B0}" destId="{2D5B5B2C-5753-476F-8F8A-A05B048F5839}" srcOrd="0" destOrd="0" presId="urn:microsoft.com/office/officeart/2005/8/layout/arrow2"/>
    <dgm:cxn modelId="{19AB5C7D-1806-4FD3-9AED-352935060A39}" type="presOf" srcId="{B6572F1C-980A-40CE-91DA-FCCE692610E1}" destId="{63CE7981-6369-4B88-A0CB-2003129015A4}" srcOrd="0" destOrd="0" presId="urn:microsoft.com/office/officeart/2005/8/layout/arrow2"/>
    <dgm:cxn modelId="{0A3494D0-DA75-4972-BA20-BE8D67B6E2C3}" srcId="{1E48FDC4-1A30-478E-B929-9A5C0AFEA8B0}" destId="{E734B929-E05E-4979-A04D-3C314E87CCCD}" srcOrd="3" destOrd="0" parTransId="{D56B68C5-539A-4A09-AD69-FF589B82319E}" sibTransId="{3E3739E8-AB80-4BDE-BA51-6D4171617253}"/>
    <dgm:cxn modelId="{B5D312B3-F03F-4556-A0AC-22FB83944D83}" type="presParOf" srcId="{2D5B5B2C-5753-476F-8F8A-A05B048F5839}" destId="{50373CA3-E01A-443F-BC7D-77C3D20246B6}" srcOrd="0" destOrd="0" presId="urn:microsoft.com/office/officeart/2005/8/layout/arrow2"/>
    <dgm:cxn modelId="{E7BCF0BB-E867-44A9-ADE9-6F0C4E2DA219}" type="presParOf" srcId="{2D5B5B2C-5753-476F-8F8A-A05B048F5839}" destId="{71367440-7CAF-4C1B-905D-E7E0D003DC99}" srcOrd="1" destOrd="0" presId="urn:microsoft.com/office/officeart/2005/8/layout/arrow2"/>
    <dgm:cxn modelId="{37AD9179-D827-4443-80C7-AEF18CB481D6}" type="presParOf" srcId="{71367440-7CAF-4C1B-905D-E7E0D003DC99}" destId="{44BA859B-2015-43BB-88CC-BBD83931BAF0}" srcOrd="0" destOrd="0" presId="urn:microsoft.com/office/officeart/2005/8/layout/arrow2"/>
    <dgm:cxn modelId="{F23EF4BB-D0DF-4A31-851D-B6BA6556A1BF}" type="presParOf" srcId="{71367440-7CAF-4C1B-905D-E7E0D003DC99}" destId="{3CC5F965-2061-48B2-BC95-7090A2FD8095}" srcOrd="1" destOrd="0" presId="urn:microsoft.com/office/officeart/2005/8/layout/arrow2"/>
    <dgm:cxn modelId="{91C12F23-D61D-4FD0-B496-DC8493A3244C}" type="presParOf" srcId="{71367440-7CAF-4C1B-905D-E7E0D003DC99}" destId="{9B60C905-DE08-471A-8B10-ECD996E1DFA0}" srcOrd="2" destOrd="0" presId="urn:microsoft.com/office/officeart/2005/8/layout/arrow2"/>
    <dgm:cxn modelId="{F62EEB19-010B-4D3B-8188-48ADA0332D8D}" type="presParOf" srcId="{71367440-7CAF-4C1B-905D-E7E0D003DC99}" destId="{2B59DE9E-A765-4BE5-89E8-E12D8E4F426F}" srcOrd="3" destOrd="0" presId="urn:microsoft.com/office/officeart/2005/8/layout/arrow2"/>
    <dgm:cxn modelId="{258FA140-635A-461D-89AC-BBB79CDE0EFD}" type="presParOf" srcId="{71367440-7CAF-4C1B-905D-E7E0D003DC99}" destId="{60E338E5-1FC6-4796-A5D9-B1F5D2998F5B}" srcOrd="4" destOrd="0" presId="urn:microsoft.com/office/officeart/2005/8/layout/arrow2"/>
    <dgm:cxn modelId="{A759183C-DD23-4BBB-B7E0-4E5F2CA79AFE}" type="presParOf" srcId="{71367440-7CAF-4C1B-905D-E7E0D003DC99}" destId="{63CE7981-6369-4B88-A0CB-2003129015A4}" srcOrd="5" destOrd="0" presId="urn:microsoft.com/office/officeart/2005/8/layout/arrow2"/>
    <dgm:cxn modelId="{B6E3FF8C-5939-4786-922B-19E7839D563E}" type="presParOf" srcId="{71367440-7CAF-4C1B-905D-E7E0D003DC99}" destId="{F4A60B98-1D5E-409E-94D9-C90965F582DD}" srcOrd="6" destOrd="0" presId="urn:microsoft.com/office/officeart/2005/8/layout/arrow2"/>
    <dgm:cxn modelId="{14D9C997-E453-48F7-A2C1-9C1888968E6E}" type="presParOf" srcId="{71367440-7CAF-4C1B-905D-E7E0D003DC99}" destId="{3152D2E9-7CF4-490B-860E-4B3B6A552C85}" srcOrd="7" destOrd="0" presId="urn:microsoft.com/office/officeart/2005/8/layout/arrow2"/>
    <dgm:cxn modelId="{9098E3ED-D9F7-48BB-8F2B-CF09FDB12279}" type="presParOf" srcId="{71367440-7CAF-4C1B-905D-E7E0D003DC99}" destId="{BE1F7773-0C1D-4AE1-AE91-06CBC8A7C85A}" srcOrd="8" destOrd="0" presId="urn:microsoft.com/office/officeart/2005/8/layout/arrow2"/>
    <dgm:cxn modelId="{15ADCA1C-2754-4103-A093-72FEF7F27D0F}" type="presParOf" srcId="{71367440-7CAF-4C1B-905D-E7E0D003DC99}" destId="{28FA99FD-E06A-4279-8ACD-2D4366048063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02BE5-4AD5-4690-AEA4-6EC3D5F5CD81}">
      <dsp:nvSpPr>
        <dsp:cNvPr id="0" name=""/>
        <dsp:cNvSpPr/>
      </dsp:nvSpPr>
      <dsp:spPr>
        <a:xfrm rot="5400000">
          <a:off x="-381141" y="382265"/>
          <a:ext cx="2540942" cy="177865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/>
            <a:t>1</a:t>
          </a:r>
        </a:p>
      </dsp:txBody>
      <dsp:txXfrm rot="-5400000">
        <a:off x="1" y="890454"/>
        <a:ext cx="1778659" cy="762283"/>
      </dsp:txXfrm>
    </dsp:sp>
    <dsp:sp modelId="{63E2132A-FDC1-450F-9A60-EF0DB89A6CEB}">
      <dsp:nvSpPr>
        <dsp:cNvPr id="0" name=""/>
        <dsp:cNvSpPr/>
      </dsp:nvSpPr>
      <dsp:spPr>
        <a:xfrm rot="5400000">
          <a:off x="3813198" y="-2033414"/>
          <a:ext cx="1651612" cy="57206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содействие в обеспечении международного обмена товарами и услугами</a:t>
          </a:r>
        </a:p>
      </dsp:txBody>
      <dsp:txXfrm rot="-5400000">
        <a:off x="1778660" y="81749"/>
        <a:ext cx="5640065" cy="1490362"/>
      </dsp:txXfrm>
    </dsp:sp>
    <dsp:sp modelId="{6D11F046-05E0-44F7-8EF2-98A61891D200}">
      <dsp:nvSpPr>
        <dsp:cNvPr id="0" name=""/>
        <dsp:cNvSpPr/>
      </dsp:nvSpPr>
      <dsp:spPr>
        <a:xfrm rot="5400000">
          <a:off x="-381141" y="2639674"/>
          <a:ext cx="2540942" cy="177865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/>
            <a:t>2</a:t>
          </a:r>
        </a:p>
      </dsp:txBody>
      <dsp:txXfrm rot="-5400000">
        <a:off x="1" y="3147863"/>
        <a:ext cx="1778659" cy="762283"/>
      </dsp:txXfrm>
    </dsp:sp>
    <dsp:sp modelId="{26A1C691-B067-4421-9E82-D489BED34A33}">
      <dsp:nvSpPr>
        <dsp:cNvPr id="0" name=""/>
        <dsp:cNvSpPr/>
      </dsp:nvSpPr>
      <dsp:spPr>
        <a:xfrm rot="5400000">
          <a:off x="3813198" y="223994"/>
          <a:ext cx="1651612" cy="57206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/>
            <a:t>развитие сотрудничества в интеллектуальной, научно технической и экономической областях</a:t>
          </a:r>
        </a:p>
      </dsp:txBody>
      <dsp:txXfrm rot="-5400000">
        <a:off x="1778660" y="2339158"/>
        <a:ext cx="5640065" cy="14903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06F872-77F2-4962-8307-C5DB18F48B08}">
      <dsp:nvSpPr>
        <dsp:cNvPr id="0" name=""/>
        <dsp:cNvSpPr/>
      </dsp:nvSpPr>
      <dsp:spPr>
        <a:xfrm>
          <a:off x="803682" y="0"/>
          <a:ext cx="4800600" cy="4800600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73E36CC-F30A-4F9C-8511-5E8E52AD1A8E}">
      <dsp:nvSpPr>
        <dsp:cNvPr id="0" name=""/>
        <dsp:cNvSpPr/>
      </dsp:nvSpPr>
      <dsp:spPr>
        <a:xfrm>
          <a:off x="2832687" y="481945"/>
          <a:ext cx="3862980" cy="11743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0" i="1" kern="1200" dirty="0"/>
            <a:t>Организация-член</a:t>
          </a:r>
          <a:r>
            <a:rPr lang="ru-RU" sz="2900" b="0" i="0" kern="1200" dirty="0"/>
            <a:t> ИСО</a:t>
          </a:r>
          <a:endParaRPr lang="ru-RU" sz="2900" kern="1200" dirty="0"/>
        </a:p>
      </dsp:txBody>
      <dsp:txXfrm>
        <a:off x="2890014" y="539272"/>
        <a:ext cx="3748326" cy="1059704"/>
      </dsp:txXfrm>
    </dsp:sp>
    <dsp:sp modelId="{8BC334C4-4C98-483F-A407-B7548AFEC996}">
      <dsp:nvSpPr>
        <dsp:cNvPr id="0" name=""/>
        <dsp:cNvSpPr/>
      </dsp:nvSpPr>
      <dsp:spPr>
        <a:xfrm>
          <a:off x="2832687" y="1760848"/>
          <a:ext cx="3862980" cy="11743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0" i="1" kern="1200" dirty="0"/>
            <a:t>Член-корреспондент ИСО</a:t>
          </a:r>
          <a:endParaRPr lang="ru-RU" sz="2900" kern="1200" dirty="0"/>
        </a:p>
      </dsp:txBody>
      <dsp:txXfrm>
        <a:off x="2890014" y="1818175"/>
        <a:ext cx="3748326" cy="1059704"/>
      </dsp:txXfrm>
    </dsp:sp>
    <dsp:sp modelId="{7C49408A-00BB-4721-957F-9805BFCF2367}">
      <dsp:nvSpPr>
        <dsp:cNvPr id="0" name=""/>
        <dsp:cNvSpPr/>
      </dsp:nvSpPr>
      <dsp:spPr>
        <a:xfrm>
          <a:off x="2832687" y="3039751"/>
          <a:ext cx="3862980" cy="11743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0" i="1" kern="1200" dirty="0"/>
            <a:t>Член-абонент ИСО</a:t>
          </a:r>
          <a:endParaRPr lang="ru-RU" sz="2900" kern="1200" dirty="0"/>
        </a:p>
      </dsp:txBody>
      <dsp:txXfrm>
        <a:off x="2890014" y="3097078"/>
        <a:ext cx="3748326" cy="10597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2C2BCD-9FC6-4FA5-AB7D-AFB5D3998554}">
      <dsp:nvSpPr>
        <dsp:cNvPr id="0" name=""/>
        <dsp:cNvSpPr/>
      </dsp:nvSpPr>
      <dsp:spPr>
        <a:xfrm>
          <a:off x="1731168" y="2484276"/>
          <a:ext cx="607281" cy="11800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3640" y="0"/>
              </a:lnTo>
              <a:lnTo>
                <a:pt x="303640" y="1180031"/>
              </a:lnTo>
              <a:lnTo>
                <a:pt x="607281" y="1180031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01631" y="3041113"/>
        <a:ext cx="66356" cy="66356"/>
      </dsp:txXfrm>
    </dsp:sp>
    <dsp:sp modelId="{7D034196-F242-441E-9D0D-B5C37385FCC9}">
      <dsp:nvSpPr>
        <dsp:cNvPr id="0" name=""/>
        <dsp:cNvSpPr/>
      </dsp:nvSpPr>
      <dsp:spPr>
        <a:xfrm>
          <a:off x="1731168" y="2438556"/>
          <a:ext cx="6072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7281" y="45720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19627" y="2469093"/>
        <a:ext cx="30364" cy="30364"/>
      </dsp:txXfrm>
    </dsp:sp>
    <dsp:sp modelId="{046AE33F-E64F-43DF-945E-63E586A39F90}">
      <dsp:nvSpPr>
        <dsp:cNvPr id="0" name=""/>
        <dsp:cNvSpPr/>
      </dsp:nvSpPr>
      <dsp:spPr>
        <a:xfrm>
          <a:off x="1731168" y="1304244"/>
          <a:ext cx="607281" cy="1180031"/>
        </a:xfrm>
        <a:custGeom>
          <a:avLst/>
          <a:gdLst/>
          <a:ahLst/>
          <a:cxnLst/>
          <a:rect l="0" t="0" r="0" b="0"/>
          <a:pathLst>
            <a:path>
              <a:moveTo>
                <a:pt x="0" y="1180031"/>
              </a:moveTo>
              <a:lnTo>
                <a:pt x="303640" y="1180031"/>
              </a:lnTo>
              <a:lnTo>
                <a:pt x="303640" y="0"/>
              </a:lnTo>
              <a:lnTo>
                <a:pt x="607281" y="0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01631" y="1861082"/>
        <a:ext cx="66356" cy="66356"/>
      </dsp:txXfrm>
    </dsp:sp>
    <dsp:sp modelId="{38BCC20D-3382-44B6-BEB1-6616B86235F9}">
      <dsp:nvSpPr>
        <dsp:cNvPr id="0" name=""/>
        <dsp:cNvSpPr/>
      </dsp:nvSpPr>
      <dsp:spPr>
        <a:xfrm rot="16200000">
          <a:off x="-1225120" y="2012263"/>
          <a:ext cx="4968552" cy="944024"/>
        </a:xfrm>
        <a:prstGeom prst="rect">
          <a:avLst/>
        </a:prstGeom>
        <a:solidFill>
          <a:schemeClr val="accent4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200" kern="1200" dirty="0"/>
            <a:t>163 страны</a:t>
          </a:r>
        </a:p>
      </dsp:txBody>
      <dsp:txXfrm>
        <a:off x="-1225120" y="2012263"/>
        <a:ext cx="4968552" cy="944024"/>
      </dsp:txXfrm>
    </dsp:sp>
    <dsp:sp modelId="{F42F88B4-31D4-4F32-9FD5-CB6643ABAD92}">
      <dsp:nvSpPr>
        <dsp:cNvPr id="0" name=""/>
        <dsp:cNvSpPr/>
      </dsp:nvSpPr>
      <dsp:spPr>
        <a:xfrm>
          <a:off x="2338450" y="832232"/>
          <a:ext cx="4951300" cy="944024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/>
            <a:t>110 организаций-членов</a:t>
          </a:r>
        </a:p>
      </dsp:txBody>
      <dsp:txXfrm>
        <a:off x="2338450" y="832232"/>
        <a:ext cx="4951300" cy="944024"/>
      </dsp:txXfrm>
    </dsp:sp>
    <dsp:sp modelId="{01908A06-0A36-4A9F-B11B-B6F9749D6D40}">
      <dsp:nvSpPr>
        <dsp:cNvPr id="0" name=""/>
        <dsp:cNvSpPr/>
      </dsp:nvSpPr>
      <dsp:spPr>
        <a:xfrm>
          <a:off x="2338450" y="2012263"/>
          <a:ext cx="4951300" cy="944024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/>
            <a:t>43 члена-корреспондента</a:t>
          </a:r>
        </a:p>
      </dsp:txBody>
      <dsp:txXfrm>
        <a:off x="2338450" y="2012263"/>
        <a:ext cx="4951300" cy="944024"/>
      </dsp:txXfrm>
    </dsp:sp>
    <dsp:sp modelId="{5DA01109-C425-453C-A31A-1A923EA5B55F}">
      <dsp:nvSpPr>
        <dsp:cNvPr id="0" name=""/>
        <dsp:cNvSpPr/>
      </dsp:nvSpPr>
      <dsp:spPr>
        <a:xfrm>
          <a:off x="2338450" y="3192294"/>
          <a:ext cx="4951300" cy="944024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/>
            <a:t>10 членов-абонентов</a:t>
          </a:r>
        </a:p>
      </dsp:txBody>
      <dsp:txXfrm>
        <a:off x="2338450" y="3192294"/>
        <a:ext cx="4951300" cy="9440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373CA3-E01A-443F-BC7D-77C3D20246B6}">
      <dsp:nvSpPr>
        <dsp:cNvPr id="0" name=""/>
        <dsp:cNvSpPr/>
      </dsp:nvSpPr>
      <dsp:spPr>
        <a:xfrm>
          <a:off x="-75012" y="126699"/>
          <a:ext cx="8250882" cy="5156801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4BA859B-2015-43BB-88CC-BBD83931BAF0}">
      <dsp:nvSpPr>
        <dsp:cNvPr id="0" name=""/>
        <dsp:cNvSpPr/>
      </dsp:nvSpPr>
      <dsp:spPr>
        <a:xfrm>
          <a:off x="737698" y="3961296"/>
          <a:ext cx="189770" cy="18977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C5F965-2061-48B2-BC95-7090A2FD8095}">
      <dsp:nvSpPr>
        <dsp:cNvPr id="0" name=""/>
        <dsp:cNvSpPr/>
      </dsp:nvSpPr>
      <dsp:spPr>
        <a:xfrm>
          <a:off x="585795" y="4334145"/>
          <a:ext cx="1574442" cy="67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555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>
              <a:solidFill>
                <a:schemeClr val="bg1"/>
              </a:solidFill>
            </a:rPr>
            <a:t>стадия предложения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585795" y="4334145"/>
        <a:ext cx="1574442" cy="671392"/>
      </dsp:txXfrm>
    </dsp:sp>
    <dsp:sp modelId="{9B60C905-DE08-471A-8B10-ECD996E1DFA0}">
      <dsp:nvSpPr>
        <dsp:cNvPr id="0" name=""/>
        <dsp:cNvSpPr/>
      </dsp:nvSpPr>
      <dsp:spPr>
        <a:xfrm>
          <a:off x="1764933" y="2974285"/>
          <a:ext cx="297031" cy="29703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59DE9E-A765-4BE5-89E8-E12D8E4F426F}">
      <dsp:nvSpPr>
        <dsp:cNvPr id="0" name=""/>
        <dsp:cNvSpPr/>
      </dsp:nvSpPr>
      <dsp:spPr>
        <a:xfrm>
          <a:off x="1584172" y="3616790"/>
          <a:ext cx="2004258" cy="884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391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>
              <a:solidFill>
                <a:schemeClr val="bg1"/>
              </a:solidFill>
            </a:rPr>
            <a:t>подготовительная стадия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584172" y="3616790"/>
        <a:ext cx="2004258" cy="884698"/>
      </dsp:txXfrm>
    </dsp:sp>
    <dsp:sp modelId="{60E338E5-1FC6-4796-A5D9-B1F5D2998F5B}">
      <dsp:nvSpPr>
        <dsp:cNvPr id="0" name=""/>
        <dsp:cNvSpPr/>
      </dsp:nvSpPr>
      <dsp:spPr>
        <a:xfrm>
          <a:off x="3085074" y="2187357"/>
          <a:ext cx="396042" cy="39604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CE7981-6369-4B88-A0CB-2003129015A4}">
      <dsp:nvSpPr>
        <dsp:cNvPr id="0" name=""/>
        <dsp:cNvSpPr/>
      </dsp:nvSpPr>
      <dsp:spPr>
        <a:xfrm>
          <a:off x="2952334" y="2896737"/>
          <a:ext cx="1863959" cy="902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855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>
              <a:solidFill>
                <a:schemeClr val="bg1"/>
              </a:solidFill>
            </a:rPr>
            <a:t>стадия работы комитета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2952334" y="2896737"/>
        <a:ext cx="1863959" cy="902040"/>
      </dsp:txXfrm>
    </dsp:sp>
    <dsp:sp modelId="{F4A60B98-1D5E-409E-94D9-C90965F582DD}">
      <dsp:nvSpPr>
        <dsp:cNvPr id="0" name=""/>
        <dsp:cNvSpPr/>
      </dsp:nvSpPr>
      <dsp:spPr>
        <a:xfrm>
          <a:off x="4619738" y="1572666"/>
          <a:ext cx="511554" cy="51155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52D2E9-7CF4-490B-860E-4B3B6A552C85}">
      <dsp:nvSpPr>
        <dsp:cNvPr id="0" name=""/>
        <dsp:cNvSpPr/>
      </dsp:nvSpPr>
      <dsp:spPr>
        <a:xfrm>
          <a:off x="4536504" y="2464640"/>
          <a:ext cx="1650176" cy="1170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062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>
              <a:solidFill>
                <a:schemeClr val="bg1"/>
              </a:solidFill>
            </a:rPr>
            <a:t>стадия обсуждения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4536504" y="2464640"/>
        <a:ext cx="1650176" cy="1170953"/>
      </dsp:txXfrm>
    </dsp:sp>
    <dsp:sp modelId="{BE1F7773-0C1D-4AE1-AE91-06CBC8A7C85A}">
      <dsp:nvSpPr>
        <dsp:cNvPr id="0" name=""/>
        <dsp:cNvSpPr/>
      </dsp:nvSpPr>
      <dsp:spPr>
        <a:xfrm>
          <a:off x="6199782" y="1162185"/>
          <a:ext cx="651819" cy="65181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FA99FD-E06A-4279-8ACD-2D4366048063}">
      <dsp:nvSpPr>
        <dsp:cNvPr id="0" name=""/>
        <dsp:cNvSpPr/>
      </dsp:nvSpPr>
      <dsp:spPr>
        <a:xfrm>
          <a:off x="5904657" y="2197209"/>
          <a:ext cx="1950227" cy="10809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5386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>
              <a:solidFill>
                <a:schemeClr val="bg1"/>
              </a:solidFill>
            </a:rPr>
            <a:t>стадия утверждения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5904657" y="2197209"/>
        <a:ext cx="1950227" cy="1080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7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1950" cy="1248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8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08176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699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7475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021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7803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5132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0476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0279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0666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6568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6453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0674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5431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4327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7525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0556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8480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3429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95076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83271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8731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49229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28564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14275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43992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7469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178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E17ECD6-2A25-48FB-8241-E067EA7164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427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7DD0BF5-0BCD-479F-94CD-DD0FF4EB66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72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89238ED-484B-407A-BEE6-7B752A6A89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3083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89413" cy="44910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3438" y="1600200"/>
            <a:ext cx="4191000" cy="44910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0D53E9-F59B-4F29-BD91-A47EDE5182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609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06E6AFF-9F46-48E5-BF9E-84C54ECABA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1821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2A6CAE1-A06A-48E3-ADB5-02A58095172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493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92B743B-4F45-4758-9C09-89F4DF1FF1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331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B6C42EA-5E8F-4C7E-9BBC-F79DBED37BD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442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5539A3B-4E9A-4255-ACB7-B507FA1BD6F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238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4DBDAA-9436-4A7D-9263-625C5297E0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080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2425" y="82550"/>
            <a:ext cx="2132013" cy="60086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82550"/>
            <a:ext cx="6248400" cy="60086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A15DE56-9982-4539-9B6C-10C854901F7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6148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2286B3A-51D9-47E5-9A44-B848E58678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510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452BF83-D3CB-4C9D-9028-8284613B74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7392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58D22F4-15B2-4EE2-BD5C-54BE6A7DE7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3985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3350" cy="4016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52950" y="1604963"/>
            <a:ext cx="3943350" cy="4016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F99411A-E3C0-4E76-8824-D222D5EEE8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0529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E2354A6-BE52-4C2C-8C9F-BF610F4DC8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3902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A0B79B9-D6F6-44D5-8055-EB412744D9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7501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2D848FC-44DE-4947-B796-047F2C39F7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253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5F75CD0-E977-479B-920B-59FFA46C8D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5456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F846F3B-0729-4629-AC9C-E8AB113038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84212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18222E9-FE2C-4FDD-90AB-40A098488C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4167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86525" y="1604963"/>
            <a:ext cx="2009775" cy="40163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5876925" cy="40163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B4DAA37-B31A-4087-B34A-50ECD6CEDBF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868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766888"/>
            <a:ext cx="7764463" cy="17287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304800" y="6248400"/>
            <a:ext cx="2278063" cy="449263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87663" cy="449263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2278063" cy="449263"/>
          </a:xfrm>
        </p:spPr>
        <p:txBody>
          <a:bodyPr/>
          <a:lstStyle>
            <a:lvl1pPr>
              <a:defRPr/>
            </a:lvl1pPr>
          </a:lstStyle>
          <a:p>
            <a:fld id="{89E3CF17-ACBF-4A4E-B16D-F2D18E5E59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248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22225" y="1422400"/>
            <a:ext cx="9117013" cy="5427663"/>
            <a:chOff x="14" y="896"/>
            <a:chExt cx="5743" cy="3419"/>
          </a:xfrm>
        </p:grpSpPr>
        <p:grpSp>
          <p:nvGrpSpPr>
            <p:cNvPr id="1026" name="Group 2"/>
            <p:cNvGrpSpPr>
              <a:grpSpLocks/>
            </p:cNvGrpSpPr>
            <p:nvPr/>
          </p:nvGrpSpPr>
          <p:grpSpPr bwMode="auto">
            <a:xfrm>
              <a:off x="20" y="896"/>
              <a:ext cx="5737" cy="3419"/>
              <a:chOff x="20" y="896"/>
              <a:chExt cx="5737" cy="3419"/>
            </a:xfrm>
          </p:grpSpPr>
          <p:sp>
            <p:nvSpPr>
              <p:cNvPr id="1027" name="Freeform 3"/>
              <p:cNvSpPr>
                <a:spLocks noChangeArrowheads="1"/>
              </p:cNvSpPr>
              <p:nvPr/>
            </p:nvSpPr>
            <p:spPr bwMode="auto">
              <a:xfrm>
                <a:off x="1399" y="1116"/>
                <a:ext cx="2810" cy="2105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12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8" name="Freeform 4"/>
              <p:cNvSpPr>
                <a:spLocks noChangeArrowheads="1"/>
              </p:cNvSpPr>
              <p:nvPr/>
            </p:nvSpPr>
            <p:spPr bwMode="auto">
              <a:xfrm>
                <a:off x="672" y="1116"/>
                <a:ext cx="3961" cy="2361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9" name="Freeform 5"/>
              <p:cNvSpPr>
                <a:spLocks noChangeArrowheads="1"/>
              </p:cNvSpPr>
              <p:nvPr/>
            </p:nvSpPr>
            <p:spPr bwMode="auto">
              <a:xfrm>
                <a:off x="20" y="1069"/>
                <a:ext cx="5727" cy="3102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0" name="Freeform 6"/>
              <p:cNvSpPr>
                <a:spLocks noChangeArrowheads="1"/>
              </p:cNvSpPr>
              <p:nvPr/>
            </p:nvSpPr>
            <p:spPr bwMode="auto">
              <a:xfrm>
                <a:off x="242" y="1145"/>
                <a:ext cx="5507" cy="2755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12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1" name="Freeform 7"/>
              <p:cNvSpPr>
                <a:spLocks noChangeArrowheads="1"/>
              </p:cNvSpPr>
              <p:nvPr/>
            </p:nvSpPr>
            <p:spPr bwMode="auto">
              <a:xfrm>
                <a:off x="4840" y="984"/>
                <a:ext cx="785" cy="1184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12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2" name="Freeform 8"/>
              <p:cNvSpPr>
                <a:spLocks noChangeArrowheads="1"/>
              </p:cNvSpPr>
              <p:nvPr/>
            </p:nvSpPr>
            <p:spPr bwMode="auto">
              <a:xfrm>
                <a:off x="5173" y="896"/>
                <a:ext cx="574" cy="1112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3" name="Freeform 9"/>
              <p:cNvSpPr>
                <a:spLocks noChangeArrowheads="1"/>
              </p:cNvSpPr>
              <p:nvPr/>
            </p:nvSpPr>
            <p:spPr bwMode="auto">
              <a:xfrm>
                <a:off x="3291" y="968"/>
                <a:ext cx="2466" cy="2391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4" name="Freeform 10"/>
              <p:cNvSpPr>
                <a:spLocks noChangeArrowheads="1"/>
              </p:cNvSpPr>
              <p:nvPr/>
            </p:nvSpPr>
            <p:spPr bwMode="auto">
              <a:xfrm>
                <a:off x="2366" y="1067"/>
                <a:ext cx="1394" cy="1344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5" name="Freeform 11"/>
              <p:cNvSpPr>
                <a:spLocks noChangeArrowheads="1"/>
              </p:cNvSpPr>
              <p:nvPr/>
            </p:nvSpPr>
            <p:spPr bwMode="auto">
              <a:xfrm>
                <a:off x="4275" y="2031"/>
                <a:ext cx="1251" cy="805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" name="Freeform 12"/>
              <p:cNvSpPr>
                <a:spLocks noChangeArrowheads="1"/>
              </p:cNvSpPr>
              <p:nvPr/>
            </p:nvSpPr>
            <p:spPr bwMode="auto">
              <a:xfrm>
                <a:off x="2914" y="3476"/>
                <a:ext cx="2843" cy="783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7" name="Freeform 13"/>
              <p:cNvSpPr>
                <a:spLocks noChangeArrowheads="1"/>
              </p:cNvSpPr>
              <p:nvPr/>
            </p:nvSpPr>
            <p:spPr bwMode="auto">
              <a:xfrm>
                <a:off x="5443" y="922"/>
                <a:ext cx="314" cy="849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8" name="Freeform 14"/>
              <p:cNvSpPr>
                <a:spLocks noChangeArrowheads="1"/>
              </p:cNvSpPr>
              <p:nvPr/>
            </p:nvSpPr>
            <p:spPr bwMode="auto">
              <a:xfrm>
                <a:off x="4954" y="3568"/>
                <a:ext cx="641" cy="387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9" name="Freeform 15"/>
              <p:cNvSpPr>
                <a:spLocks noChangeArrowheads="1"/>
              </p:cNvSpPr>
              <p:nvPr/>
            </p:nvSpPr>
            <p:spPr bwMode="auto">
              <a:xfrm>
                <a:off x="50" y="2400"/>
                <a:ext cx="2731" cy="1915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3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040" name="Group 16"/>
            <p:cNvGrpSpPr>
              <a:grpSpLocks/>
            </p:cNvGrpSpPr>
            <p:nvPr/>
          </p:nvGrpSpPr>
          <p:grpSpPr bwMode="auto">
            <a:xfrm>
              <a:off x="14" y="2301"/>
              <a:ext cx="1360" cy="1675"/>
              <a:chOff x="14" y="2301"/>
              <a:chExt cx="1360" cy="1675"/>
            </a:xfrm>
          </p:grpSpPr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 rot="6780000">
                <a:off x="73" y="3876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 rot="6780000">
                <a:off x="45" y="3874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 rot="6780000">
                <a:off x="17" y="3869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 rot="6000000">
                <a:off x="220" y="3875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5" name="Rectangle 21"/>
              <p:cNvSpPr>
                <a:spLocks noChangeArrowheads="1"/>
              </p:cNvSpPr>
              <p:nvPr/>
            </p:nvSpPr>
            <p:spPr bwMode="auto">
              <a:xfrm rot="6000000">
                <a:off x="195" y="388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6" name="Rectangle 22"/>
              <p:cNvSpPr>
                <a:spLocks noChangeArrowheads="1"/>
              </p:cNvSpPr>
              <p:nvPr/>
            </p:nvSpPr>
            <p:spPr bwMode="auto">
              <a:xfrm rot="6240000">
                <a:off x="163" y="388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7" name="Rectangle 23"/>
              <p:cNvSpPr>
                <a:spLocks noChangeArrowheads="1"/>
              </p:cNvSpPr>
              <p:nvPr/>
            </p:nvSpPr>
            <p:spPr bwMode="auto">
              <a:xfrm rot="6240000">
                <a:off x="134" y="3877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8" name="Rectangle 24"/>
              <p:cNvSpPr>
                <a:spLocks noChangeArrowheads="1"/>
              </p:cNvSpPr>
              <p:nvPr/>
            </p:nvSpPr>
            <p:spPr bwMode="auto">
              <a:xfrm rot="5400000">
                <a:off x="375" y="3863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9" name="Rectangle 25"/>
              <p:cNvSpPr>
                <a:spLocks noChangeArrowheads="1"/>
              </p:cNvSpPr>
              <p:nvPr/>
            </p:nvSpPr>
            <p:spPr bwMode="auto">
              <a:xfrm rot="5400000">
                <a:off x="343" y="3866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0" name="Rectangle 26"/>
              <p:cNvSpPr>
                <a:spLocks noChangeArrowheads="1"/>
              </p:cNvSpPr>
              <p:nvPr/>
            </p:nvSpPr>
            <p:spPr bwMode="auto">
              <a:xfrm rot="5580000">
                <a:off x="312" y="386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1" name="Rectangle 27"/>
              <p:cNvSpPr>
                <a:spLocks noChangeArrowheads="1"/>
              </p:cNvSpPr>
              <p:nvPr/>
            </p:nvSpPr>
            <p:spPr bwMode="auto">
              <a:xfrm rot="5760000">
                <a:off x="278" y="3876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2" name="Rectangle 28"/>
              <p:cNvSpPr>
                <a:spLocks noChangeArrowheads="1"/>
              </p:cNvSpPr>
              <p:nvPr/>
            </p:nvSpPr>
            <p:spPr bwMode="auto">
              <a:xfrm rot="4740000">
                <a:off x="521" y="3822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3" name="Rectangle 29"/>
              <p:cNvSpPr>
                <a:spLocks noChangeArrowheads="1"/>
              </p:cNvSpPr>
              <p:nvPr/>
            </p:nvSpPr>
            <p:spPr bwMode="auto">
              <a:xfrm rot="4920000">
                <a:off x="495" y="3826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4" name="Rectangle 30"/>
              <p:cNvSpPr>
                <a:spLocks noChangeArrowheads="1"/>
              </p:cNvSpPr>
              <p:nvPr/>
            </p:nvSpPr>
            <p:spPr bwMode="auto">
              <a:xfrm rot="4920000">
                <a:off x="464" y="3841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5" name="Rectangle 31"/>
              <p:cNvSpPr>
                <a:spLocks noChangeArrowheads="1"/>
              </p:cNvSpPr>
              <p:nvPr/>
            </p:nvSpPr>
            <p:spPr bwMode="auto">
              <a:xfrm rot="5040000">
                <a:off x="434" y="384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6" name="Rectangle 32"/>
              <p:cNvSpPr>
                <a:spLocks noChangeArrowheads="1"/>
              </p:cNvSpPr>
              <p:nvPr/>
            </p:nvSpPr>
            <p:spPr bwMode="auto">
              <a:xfrm rot="3840000">
                <a:off x="669" y="375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7" name="Rectangle 33"/>
              <p:cNvSpPr>
                <a:spLocks noChangeArrowheads="1"/>
              </p:cNvSpPr>
              <p:nvPr/>
            </p:nvSpPr>
            <p:spPr bwMode="auto">
              <a:xfrm rot="3840000">
                <a:off x="640" y="3773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8" name="Rectangle 34"/>
              <p:cNvSpPr>
                <a:spLocks noChangeArrowheads="1"/>
              </p:cNvSpPr>
              <p:nvPr/>
            </p:nvSpPr>
            <p:spPr bwMode="auto">
              <a:xfrm rot="4080000">
                <a:off x="609" y="378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9" name="Rectangle 35"/>
              <p:cNvSpPr>
                <a:spLocks noChangeArrowheads="1"/>
              </p:cNvSpPr>
              <p:nvPr/>
            </p:nvSpPr>
            <p:spPr bwMode="auto">
              <a:xfrm rot="4320000">
                <a:off x="582" y="3797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0" name="Rectangle 36"/>
              <p:cNvSpPr>
                <a:spLocks noChangeArrowheads="1"/>
              </p:cNvSpPr>
              <p:nvPr/>
            </p:nvSpPr>
            <p:spPr bwMode="auto">
              <a:xfrm rot="3360000">
                <a:off x="802" y="3678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1" name="Rectangle 37"/>
              <p:cNvSpPr>
                <a:spLocks noChangeArrowheads="1"/>
              </p:cNvSpPr>
              <p:nvPr/>
            </p:nvSpPr>
            <p:spPr bwMode="auto">
              <a:xfrm rot="3360000">
                <a:off x="775" y="3693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2" name="Rectangle 38"/>
              <p:cNvSpPr>
                <a:spLocks noChangeArrowheads="1"/>
              </p:cNvSpPr>
              <p:nvPr/>
            </p:nvSpPr>
            <p:spPr bwMode="auto">
              <a:xfrm rot="3360000">
                <a:off x="748" y="3710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3" name="Rectangle 39"/>
              <p:cNvSpPr>
                <a:spLocks noChangeArrowheads="1"/>
              </p:cNvSpPr>
              <p:nvPr/>
            </p:nvSpPr>
            <p:spPr bwMode="auto">
              <a:xfrm rot="3840000">
                <a:off x="722" y="3727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4" name="Rectangle 40"/>
              <p:cNvSpPr>
                <a:spLocks noChangeArrowheads="1"/>
              </p:cNvSpPr>
              <p:nvPr/>
            </p:nvSpPr>
            <p:spPr bwMode="auto">
              <a:xfrm rot="2280000">
                <a:off x="923" y="3581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5" name="Rectangle 41"/>
              <p:cNvSpPr>
                <a:spLocks noChangeArrowheads="1"/>
              </p:cNvSpPr>
              <p:nvPr/>
            </p:nvSpPr>
            <p:spPr bwMode="auto">
              <a:xfrm rot="2280000">
                <a:off x="899" y="359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6" name="Rectangle 42"/>
              <p:cNvSpPr>
                <a:spLocks noChangeArrowheads="1"/>
              </p:cNvSpPr>
              <p:nvPr/>
            </p:nvSpPr>
            <p:spPr bwMode="auto">
              <a:xfrm rot="2700000">
                <a:off x="877" y="362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7" name="Rectangle 43"/>
              <p:cNvSpPr>
                <a:spLocks noChangeArrowheads="1"/>
              </p:cNvSpPr>
              <p:nvPr/>
            </p:nvSpPr>
            <p:spPr bwMode="auto">
              <a:xfrm rot="2700000">
                <a:off x="852" y="3639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8" name="Rectangle 44"/>
              <p:cNvSpPr>
                <a:spLocks noChangeArrowheads="1"/>
              </p:cNvSpPr>
              <p:nvPr/>
            </p:nvSpPr>
            <p:spPr bwMode="auto">
              <a:xfrm rot="1500000">
                <a:off x="1027" y="346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9" name="Rectangle 45"/>
              <p:cNvSpPr>
                <a:spLocks noChangeArrowheads="1"/>
              </p:cNvSpPr>
              <p:nvPr/>
            </p:nvSpPr>
            <p:spPr bwMode="auto">
              <a:xfrm rot="1500000">
                <a:off x="1011" y="3493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0" name="Rectangle 46"/>
              <p:cNvSpPr>
                <a:spLocks noChangeArrowheads="1"/>
              </p:cNvSpPr>
              <p:nvPr/>
            </p:nvSpPr>
            <p:spPr bwMode="auto">
              <a:xfrm rot="1800000">
                <a:off x="991" y="3514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1" name="Rectangle 47"/>
              <p:cNvSpPr>
                <a:spLocks noChangeArrowheads="1"/>
              </p:cNvSpPr>
              <p:nvPr/>
            </p:nvSpPr>
            <p:spPr bwMode="auto">
              <a:xfrm rot="1800000">
                <a:off x="970" y="353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2" name="Rectangle 48"/>
              <p:cNvSpPr>
                <a:spLocks noChangeArrowheads="1"/>
              </p:cNvSpPr>
              <p:nvPr/>
            </p:nvSpPr>
            <p:spPr bwMode="auto">
              <a:xfrm rot="840000">
                <a:off x="1111" y="3351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3" name="Rectangle 49"/>
              <p:cNvSpPr>
                <a:spLocks noChangeArrowheads="1"/>
              </p:cNvSpPr>
              <p:nvPr/>
            </p:nvSpPr>
            <p:spPr bwMode="auto">
              <a:xfrm rot="840000">
                <a:off x="1100" y="3374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4" name="Rectangle 50"/>
              <p:cNvSpPr>
                <a:spLocks noChangeArrowheads="1"/>
              </p:cNvSpPr>
              <p:nvPr/>
            </p:nvSpPr>
            <p:spPr bwMode="auto">
              <a:xfrm rot="1320000">
                <a:off x="1087" y="339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5" name="Rectangle 51"/>
              <p:cNvSpPr>
                <a:spLocks noChangeArrowheads="1"/>
              </p:cNvSpPr>
              <p:nvPr/>
            </p:nvSpPr>
            <p:spPr bwMode="auto">
              <a:xfrm rot="1320000">
                <a:off x="1065" y="342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6" name="Rectangle 52"/>
              <p:cNvSpPr>
                <a:spLocks noChangeArrowheads="1"/>
              </p:cNvSpPr>
              <p:nvPr/>
            </p:nvSpPr>
            <p:spPr bwMode="auto">
              <a:xfrm rot="480000">
                <a:off x="1170" y="3221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7" name="Rectangle 53"/>
              <p:cNvSpPr>
                <a:spLocks noChangeArrowheads="1"/>
              </p:cNvSpPr>
              <p:nvPr/>
            </p:nvSpPr>
            <p:spPr bwMode="auto">
              <a:xfrm rot="540000">
                <a:off x="1161" y="3249"/>
                <a:ext cx="75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8" name="Rectangle 54"/>
              <p:cNvSpPr>
                <a:spLocks noChangeArrowheads="1"/>
              </p:cNvSpPr>
              <p:nvPr/>
            </p:nvSpPr>
            <p:spPr bwMode="auto">
              <a:xfrm rot="720000">
                <a:off x="1153" y="3272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9" name="Rectangle 55"/>
              <p:cNvSpPr>
                <a:spLocks noChangeArrowheads="1"/>
              </p:cNvSpPr>
              <p:nvPr/>
            </p:nvSpPr>
            <p:spPr bwMode="auto">
              <a:xfrm rot="720000">
                <a:off x="1140" y="3300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0" name="Rectangle 56"/>
              <p:cNvSpPr>
                <a:spLocks noChangeArrowheads="1"/>
              </p:cNvSpPr>
              <p:nvPr/>
            </p:nvSpPr>
            <p:spPr bwMode="auto">
              <a:xfrm rot="21300000">
                <a:off x="1205" y="3098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1" name="Rectangle 57"/>
              <p:cNvSpPr>
                <a:spLocks noChangeArrowheads="1"/>
              </p:cNvSpPr>
              <p:nvPr/>
            </p:nvSpPr>
            <p:spPr bwMode="auto">
              <a:xfrm>
                <a:off x="1196" y="3122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2" name="Rectangle 58"/>
              <p:cNvSpPr>
                <a:spLocks noChangeArrowheads="1"/>
              </p:cNvSpPr>
              <p:nvPr/>
            </p:nvSpPr>
            <p:spPr bwMode="auto">
              <a:xfrm>
                <a:off x="1195" y="3147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3" name="Rectangle 59"/>
              <p:cNvSpPr>
                <a:spLocks noChangeArrowheads="1"/>
              </p:cNvSpPr>
              <p:nvPr/>
            </p:nvSpPr>
            <p:spPr bwMode="auto">
              <a:xfrm rot="240000">
                <a:off x="1187" y="3169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4" name="Rectangle 60"/>
              <p:cNvSpPr>
                <a:spLocks noChangeArrowheads="1"/>
              </p:cNvSpPr>
              <p:nvPr/>
            </p:nvSpPr>
            <p:spPr bwMode="auto">
              <a:xfrm rot="20880000">
                <a:off x="1213" y="2970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5" name="Rectangle 61"/>
              <p:cNvSpPr>
                <a:spLocks noChangeArrowheads="1"/>
              </p:cNvSpPr>
              <p:nvPr/>
            </p:nvSpPr>
            <p:spPr bwMode="auto">
              <a:xfrm rot="21120000">
                <a:off x="1214" y="2995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6" name="Rectangle 62"/>
              <p:cNvSpPr>
                <a:spLocks noChangeArrowheads="1"/>
              </p:cNvSpPr>
              <p:nvPr/>
            </p:nvSpPr>
            <p:spPr bwMode="auto">
              <a:xfrm rot="21120000">
                <a:off x="1214" y="3019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7" name="Rectangle 63"/>
              <p:cNvSpPr>
                <a:spLocks noChangeArrowheads="1"/>
              </p:cNvSpPr>
              <p:nvPr/>
            </p:nvSpPr>
            <p:spPr bwMode="auto">
              <a:xfrm rot="21300000">
                <a:off x="1213" y="3042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8" name="Rectangle 64"/>
              <p:cNvSpPr>
                <a:spLocks noChangeArrowheads="1"/>
              </p:cNvSpPr>
              <p:nvPr/>
            </p:nvSpPr>
            <p:spPr bwMode="auto">
              <a:xfrm rot="20460000">
                <a:off x="1206" y="2848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9" name="Rectangle 65"/>
              <p:cNvSpPr>
                <a:spLocks noChangeArrowheads="1"/>
              </p:cNvSpPr>
              <p:nvPr/>
            </p:nvSpPr>
            <p:spPr bwMode="auto">
              <a:xfrm rot="20640000">
                <a:off x="1211" y="2868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0" name="Rectangle 66"/>
              <p:cNvSpPr>
                <a:spLocks noChangeArrowheads="1"/>
              </p:cNvSpPr>
              <p:nvPr/>
            </p:nvSpPr>
            <p:spPr bwMode="auto">
              <a:xfrm rot="20640000">
                <a:off x="1214" y="2892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1" name="Rectangle 67"/>
              <p:cNvSpPr>
                <a:spLocks noChangeArrowheads="1"/>
              </p:cNvSpPr>
              <p:nvPr/>
            </p:nvSpPr>
            <p:spPr bwMode="auto">
              <a:xfrm rot="20760000">
                <a:off x="1215" y="2917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2" name="Rectangle 68"/>
              <p:cNvSpPr>
                <a:spLocks noChangeArrowheads="1"/>
              </p:cNvSpPr>
              <p:nvPr/>
            </p:nvSpPr>
            <p:spPr bwMode="auto">
              <a:xfrm rot="20040000">
                <a:off x="1164" y="2733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3" name="Rectangle 69"/>
              <p:cNvSpPr>
                <a:spLocks noChangeArrowheads="1"/>
              </p:cNvSpPr>
              <p:nvPr/>
            </p:nvSpPr>
            <p:spPr bwMode="auto">
              <a:xfrm rot="20220000">
                <a:off x="1175" y="2759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4" name="Rectangle 70"/>
              <p:cNvSpPr>
                <a:spLocks noChangeArrowheads="1"/>
              </p:cNvSpPr>
              <p:nvPr/>
            </p:nvSpPr>
            <p:spPr bwMode="auto">
              <a:xfrm rot="20220000">
                <a:off x="1183" y="2782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5" name="Rectangle 71"/>
              <p:cNvSpPr>
                <a:spLocks noChangeArrowheads="1"/>
              </p:cNvSpPr>
              <p:nvPr/>
            </p:nvSpPr>
            <p:spPr bwMode="auto">
              <a:xfrm rot="20220000">
                <a:off x="1193" y="2802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6" name="Rectangle 72"/>
              <p:cNvSpPr>
                <a:spLocks noChangeArrowheads="1"/>
              </p:cNvSpPr>
              <p:nvPr/>
            </p:nvSpPr>
            <p:spPr bwMode="auto">
              <a:xfrm rot="19680000">
                <a:off x="1099" y="2633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7" name="Rectangle 73"/>
              <p:cNvSpPr>
                <a:spLocks noChangeArrowheads="1"/>
              </p:cNvSpPr>
              <p:nvPr/>
            </p:nvSpPr>
            <p:spPr bwMode="auto">
              <a:xfrm rot="19740000">
                <a:off x="1113" y="2651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8" name="Rectangle 74"/>
              <p:cNvSpPr>
                <a:spLocks noChangeArrowheads="1"/>
              </p:cNvSpPr>
              <p:nvPr/>
            </p:nvSpPr>
            <p:spPr bwMode="auto">
              <a:xfrm rot="19860000">
                <a:off x="1129" y="2675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99" name="Rectangle 75"/>
              <p:cNvSpPr>
                <a:spLocks noChangeArrowheads="1"/>
              </p:cNvSpPr>
              <p:nvPr/>
            </p:nvSpPr>
            <p:spPr bwMode="auto">
              <a:xfrm rot="19860000">
                <a:off x="1142" y="2690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0" name="Rectangle 76"/>
              <p:cNvSpPr>
                <a:spLocks noChangeArrowheads="1"/>
              </p:cNvSpPr>
              <p:nvPr/>
            </p:nvSpPr>
            <p:spPr bwMode="auto">
              <a:xfrm rot="19140000">
                <a:off x="1013" y="2546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1" name="Rectangle 77"/>
              <p:cNvSpPr>
                <a:spLocks noChangeArrowheads="1"/>
              </p:cNvSpPr>
              <p:nvPr/>
            </p:nvSpPr>
            <p:spPr bwMode="auto">
              <a:xfrm rot="19140000">
                <a:off x="1034" y="2565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2" name="Rectangle 78"/>
              <p:cNvSpPr>
                <a:spLocks noChangeArrowheads="1"/>
              </p:cNvSpPr>
              <p:nvPr/>
            </p:nvSpPr>
            <p:spPr bwMode="auto">
              <a:xfrm rot="19140000">
                <a:off x="1050" y="2580"/>
                <a:ext cx="7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3" name="Rectangle 79"/>
              <p:cNvSpPr>
                <a:spLocks noChangeArrowheads="1"/>
              </p:cNvSpPr>
              <p:nvPr/>
            </p:nvSpPr>
            <p:spPr bwMode="auto">
              <a:xfrm rot="19260000">
                <a:off x="1068" y="2596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4" name="Freeform 80"/>
              <p:cNvSpPr>
                <a:spLocks noChangeArrowheads="1"/>
              </p:cNvSpPr>
              <p:nvPr/>
            </p:nvSpPr>
            <p:spPr bwMode="auto">
              <a:xfrm>
                <a:off x="490" y="2566"/>
                <a:ext cx="171" cy="145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5" name="Rectangle 81"/>
              <p:cNvSpPr>
                <a:spLocks noChangeArrowheads="1"/>
              </p:cNvSpPr>
              <p:nvPr/>
            </p:nvSpPr>
            <p:spPr bwMode="auto">
              <a:xfrm rot="6600000">
                <a:off x="-205" y="3135"/>
                <a:ext cx="121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6" name="Rectangle 82"/>
              <p:cNvSpPr>
                <a:spLocks noChangeArrowheads="1"/>
              </p:cNvSpPr>
              <p:nvPr/>
            </p:nvSpPr>
            <p:spPr bwMode="auto">
              <a:xfrm rot="240000">
                <a:off x="15" y="3142"/>
                <a:ext cx="101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7" name="Rectangle 83"/>
              <p:cNvSpPr>
                <a:spLocks noChangeArrowheads="1"/>
              </p:cNvSpPr>
              <p:nvPr/>
            </p:nvSpPr>
            <p:spPr bwMode="auto">
              <a:xfrm rot="18660000">
                <a:off x="908" y="2480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8" name="Rectangle 84"/>
              <p:cNvSpPr>
                <a:spLocks noChangeArrowheads="1"/>
              </p:cNvSpPr>
              <p:nvPr/>
            </p:nvSpPr>
            <p:spPr bwMode="auto">
              <a:xfrm rot="18660000">
                <a:off x="932" y="2491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09" name="Rectangle 85"/>
              <p:cNvSpPr>
                <a:spLocks noChangeArrowheads="1"/>
              </p:cNvSpPr>
              <p:nvPr/>
            </p:nvSpPr>
            <p:spPr bwMode="auto">
              <a:xfrm rot="18660000">
                <a:off x="953" y="2503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0" name="Rectangle 86"/>
              <p:cNvSpPr>
                <a:spLocks noChangeArrowheads="1"/>
              </p:cNvSpPr>
              <p:nvPr/>
            </p:nvSpPr>
            <p:spPr bwMode="auto">
              <a:xfrm rot="18900000">
                <a:off x="974" y="2515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1" name="Rectangle 87"/>
              <p:cNvSpPr>
                <a:spLocks noChangeArrowheads="1"/>
              </p:cNvSpPr>
              <p:nvPr/>
            </p:nvSpPr>
            <p:spPr bwMode="auto">
              <a:xfrm rot="17940000">
                <a:off x="790" y="2433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2" name="Rectangle 88"/>
              <p:cNvSpPr>
                <a:spLocks noChangeArrowheads="1"/>
              </p:cNvSpPr>
              <p:nvPr/>
            </p:nvSpPr>
            <p:spPr bwMode="auto">
              <a:xfrm rot="17940000">
                <a:off x="817" y="2441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3" name="Rectangle 89"/>
              <p:cNvSpPr>
                <a:spLocks noChangeArrowheads="1"/>
              </p:cNvSpPr>
              <p:nvPr/>
            </p:nvSpPr>
            <p:spPr bwMode="auto">
              <a:xfrm rot="18060000">
                <a:off x="839" y="2449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4" name="Rectangle 90"/>
              <p:cNvSpPr>
                <a:spLocks noChangeArrowheads="1"/>
              </p:cNvSpPr>
              <p:nvPr/>
            </p:nvSpPr>
            <p:spPr bwMode="auto">
              <a:xfrm rot="18360000">
                <a:off x="864" y="2459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5" name="Rectangle 91"/>
              <p:cNvSpPr>
                <a:spLocks noChangeArrowheads="1"/>
              </p:cNvSpPr>
              <p:nvPr/>
            </p:nvSpPr>
            <p:spPr bwMode="auto">
              <a:xfrm rot="17280000">
                <a:off x="652" y="2403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" name="Rectangle 92"/>
              <p:cNvSpPr>
                <a:spLocks noChangeArrowheads="1"/>
              </p:cNvSpPr>
              <p:nvPr/>
            </p:nvSpPr>
            <p:spPr bwMode="auto">
              <a:xfrm rot="17340000">
                <a:off x="681" y="2411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7" name="Rectangle 93"/>
              <p:cNvSpPr>
                <a:spLocks noChangeArrowheads="1"/>
              </p:cNvSpPr>
              <p:nvPr/>
            </p:nvSpPr>
            <p:spPr bwMode="auto">
              <a:xfrm rot="17340000">
                <a:off x="710" y="2415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8" name="Rectangle 94"/>
              <p:cNvSpPr>
                <a:spLocks noChangeArrowheads="1"/>
              </p:cNvSpPr>
              <p:nvPr/>
            </p:nvSpPr>
            <p:spPr bwMode="auto">
              <a:xfrm rot="17580000">
                <a:off x="740" y="2418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9" name="Rectangle 95"/>
              <p:cNvSpPr>
                <a:spLocks noChangeArrowheads="1"/>
              </p:cNvSpPr>
              <p:nvPr/>
            </p:nvSpPr>
            <p:spPr bwMode="auto">
              <a:xfrm rot="16740000">
                <a:off x="511" y="2403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0" name="Rectangle 96"/>
              <p:cNvSpPr>
                <a:spLocks noChangeArrowheads="1"/>
              </p:cNvSpPr>
              <p:nvPr/>
            </p:nvSpPr>
            <p:spPr bwMode="auto">
              <a:xfrm rot="16920000">
                <a:off x="539" y="2401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1" name="Rectangle 97"/>
              <p:cNvSpPr>
                <a:spLocks noChangeArrowheads="1"/>
              </p:cNvSpPr>
              <p:nvPr/>
            </p:nvSpPr>
            <p:spPr bwMode="auto">
              <a:xfrm rot="16920000">
                <a:off x="569" y="2397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2" name="Rectangle 98"/>
              <p:cNvSpPr>
                <a:spLocks noChangeArrowheads="1"/>
              </p:cNvSpPr>
              <p:nvPr/>
            </p:nvSpPr>
            <p:spPr bwMode="auto">
              <a:xfrm rot="17040000">
                <a:off x="598" y="2400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3" name="Rectangle 99"/>
              <p:cNvSpPr>
                <a:spLocks noChangeArrowheads="1"/>
              </p:cNvSpPr>
              <p:nvPr/>
            </p:nvSpPr>
            <p:spPr bwMode="auto">
              <a:xfrm rot="16380000">
                <a:off x="362" y="2422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4" name="Rectangle 100"/>
              <p:cNvSpPr>
                <a:spLocks noChangeArrowheads="1"/>
              </p:cNvSpPr>
              <p:nvPr/>
            </p:nvSpPr>
            <p:spPr bwMode="auto">
              <a:xfrm rot="16260000">
                <a:off x="392" y="242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5" name="Rectangle 101"/>
              <p:cNvSpPr>
                <a:spLocks noChangeArrowheads="1"/>
              </p:cNvSpPr>
              <p:nvPr/>
            </p:nvSpPr>
            <p:spPr bwMode="auto">
              <a:xfrm rot="16320000">
                <a:off x="428" y="2414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6" name="Rectangle 102"/>
              <p:cNvSpPr>
                <a:spLocks noChangeArrowheads="1"/>
              </p:cNvSpPr>
              <p:nvPr/>
            </p:nvSpPr>
            <p:spPr bwMode="auto">
              <a:xfrm rot="16440000">
                <a:off x="457" y="2408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7" name="Rectangle 103"/>
              <p:cNvSpPr>
                <a:spLocks noChangeArrowheads="1"/>
              </p:cNvSpPr>
              <p:nvPr/>
            </p:nvSpPr>
            <p:spPr bwMode="auto">
              <a:xfrm rot="15480000">
                <a:off x="216" y="246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" name="Rectangle 104"/>
              <p:cNvSpPr>
                <a:spLocks noChangeArrowheads="1"/>
              </p:cNvSpPr>
              <p:nvPr/>
            </p:nvSpPr>
            <p:spPr bwMode="auto">
              <a:xfrm rot="15360000">
                <a:off x="246" y="245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9" name="Rectangle 105"/>
              <p:cNvSpPr>
                <a:spLocks noChangeArrowheads="1"/>
              </p:cNvSpPr>
              <p:nvPr/>
            </p:nvSpPr>
            <p:spPr bwMode="auto">
              <a:xfrm rot="15480000">
                <a:off x="276" y="2446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" name="Rectangle 106"/>
              <p:cNvSpPr>
                <a:spLocks noChangeArrowheads="1"/>
              </p:cNvSpPr>
              <p:nvPr/>
            </p:nvSpPr>
            <p:spPr bwMode="auto">
              <a:xfrm rot="15660000">
                <a:off x="299" y="2435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1" name="Rectangle 107"/>
              <p:cNvSpPr>
                <a:spLocks noChangeArrowheads="1"/>
              </p:cNvSpPr>
              <p:nvPr/>
            </p:nvSpPr>
            <p:spPr bwMode="auto">
              <a:xfrm rot="14220000">
                <a:off x="18" y="255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2" name="Rectangle 108"/>
              <p:cNvSpPr>
                <a:spLocks noChangeArrowheads="1"/>
              </p:cNvSpPr>
              <p:nvPr/>
            </p:nvSpPr>
            <p:spPr bwMode="auto">
              <a:xfrm rot="14400000">
                <a:off x="75" y="2524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3" name="Rectangle 109"/>
              <p:cNvSpPr>
                <a:spLocks noChangeArrowheads="1"/>
              </p:cNvSpPr>
              <p:nvPr/>
            </p:nvSpPr>
            <p:spPr bwMode="auto">
              <a:xfrm rot="14760000">
                <a:off x="103" y="2511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4" name="Rectangle 110"/>
              <p:cNvSpPr>
                <a:spLocks noChangeArrowheads="1"/>
              </p:cNvSpPr>
              <p:nvPr/>
            </p:nvSpPr>
            <p:spPr bwMode="auto">
              <a:xfrm rot="14760000">
                <a:off x="130" y="2499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5" name="Rectangle 111"/>
              <p:cNvSpPr>
                <a:spLocks noChangeArrowheads="1"/>
              </p:cNvSpPr>
              <p:nvPr/>
            </p:nvSpPr>
            <p:spPr bwMode="auto">
              <a:xfrm rot="15120000">
                <a:off x="161" y="2484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6" name="Rectangle 112"/>
              <p:cNvSpPr>
                <a:spLocks noChangeArrowheads="1"/>
              </p:cNvSpPr>
              <p:nvPr/>
            </p:nvSpPr>
            <p:spPr bwMode="auto">
              <a:xfrm rot="19740000">
                <a:off x="12" y="3364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7" name="Rectangle 113"/>
              <p:cNvSpPr>
                <a:spLocks noChangeArrowheads="1"/>
              </p:cNvSpPr>
              <p:nvPr/>
            </p:nvSpPr>
            <p:spPr bwMode="auto">
              <a:xfrm rot="3300000">
                <a:off x="516" y="3473"/>
                <a:ext cx="23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8" name="Rectangle 114"/>
              <p:cNvSpPr>
                <a:spLocks noChangeArrowheads="1"/>
              </p:cNvSpPr>
              <p:nvPr/>
            </p:nvSpPr>
            <p:spPr bwMode="auto">
              <a:xfrm rot="3300000">
                <a:off x="46" y="2796"/>
                <a:ext cx="23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9" name="Rectangle 115"/>
              <p:cNvSpPr>
                <a:spLocks noChangeArrowheads="1"/>
              </p:cNvSpPr>
              <p:nvPr/>
            </p:nvSpPr>
            <p:spPr bwMode="auto">
              <a:xfrm rot="19740000">
                <a:off x="705" y="2856"/>
                <a:ext cx="30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0" name="Rectangle 116"/>
              <p:cNvSpPr>
                <a:spLocks noChangeArrowheads="1"/>
              </p:cNvSpPr>
              <p:nvPr/>
            </p:nvSpPr>
            <p:spPr bwMode="auto">
              <a:xfrm rot="5880000">
                <a:off x="207" y="3906"/>
                <a:ext cx="13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1" name="Rectangle 117"/>
              <p:cNvSpPr>
                <a:spLocks noChangeArrowheads="1"/>
              </p:cNvSpPr>
              <p:nvPr/>
            </p:nvSpPr>
            <p:spPr bwMode="auto">
              <a:xfrm rot="6660000">
                <a:off x="57" y="3905"/>
                <a:ext cx="13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2" name="Rectangle 118"/>
              <p:cNvSpPr>
                <a:spLocks noChangeArrowheads="1"/>
              </p:cNvSpPr>
              <p:nvPr/>
            </p:nvSpPr>
            <p:spPr bwMode="auto">
              <a:xfrm rot="5220000">
                <a:off x="368" y="3888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3" name="Rectangle 119"/>
              <p:cNvSpPr>
                <a:spLocks noChangeArrowheads="1"/>
              </p:cNvSpPr>
              <p:nvPr/>
            </p:nvSpPr>
            <p:spPr bwMode="auto">
              <a:xfrm rot="4500000">
                <a:off x="526" y="3840"/>
                <a:ext cx="12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4" name="Rectangle 120"/>
              <p:cNvSpPr>
                <a:spLocks noChangeArrowheads="1"/>
              </p:cNvSpPr>
              <p:nvPr/>
            </p:nvSpPr>
            <p:spPr bwMode="auto">
              <a:xfrm rot="3780000">
                <a:off x="675" y="3771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5" name="Rectangle 121"/>
              <p:cNvSpPr>
                <a:spLocks noChangeArrowheads="1"/>
              </p:cNvSpPr>
              <p:nvPr/>
            </p:nvSpPr>
            <p:spPr bwMode="auto">
              <a:xfrm rot="3060000">
                <a:off x="817" y="3683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6" name="Rectangle 122"/>
              <p:cNvSpPr>
                <a:spLocks noChangeArrowheads="1"/>
              </p:cNvSpPr>
              <p:nvPr/>
            </p:nvSpPr>
            <p:spPr bwMode="auto">
              <a:xfrm rot="2100000">
                <a:off x="939" y="3575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7" name="Rectangle 123"/>
              <p:cNvSpPr>
                <a:spLocks noChangeArrowheads="1"/>
              </p:cNvSpPr>
              <p:nvPr/>
            </p:nvSpPr>
            <p:spPr bwMode="auto">
              <a:xfrm rot="14400000">
                <a:off x="-8" y="2514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8" name="Rectangle 124"/>
              <p:cNvSpPr>
                <a:spLocks noChangeArrowheads="1"/>
              </p:cNvSpPr>
              <p:nvPr/>
            </p:nvSpPr>
            <p:spPr bwMode="auto">
              <a:xfrm rot="15180000">
                <a:off x="147" y="2441"/>
                <a:ext cx="12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9" name="Rectangle 125"/>
              <p:cNvSpPr>
                <a:spLocks noChangeArrowheads="1"/>
              </p:cNvSpPr>
              <p:nvPr/>
            </p:nvSpPr>
            <p:spPr bwMode="auto">
              <a:xfrm rot="16620000">
                <a:off x="453" y="2371"/>
                <a:ext cx="13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0" name="Rectangle 126"/>
              <p:cNvSpPr>
                <a:spLocks noChangeArrowheads="1"/>
              </p:cNvSpPr>
              <p:nvPr/>
            </p:nvSpPr>
            <p:spPr bwMode="auto">
              <a:xfrm rot="17280000">
                <a:off x="602" y="2368"/>
                <a:ext cx="145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1" name="Rectangle 127"/>
              <p:cNvSpPr>
                <a:spLocks noChangeArrowheads="1"/>
              </p:cNvSpPr>
              <p:nvPr/>
            </p:nvSpPr>
            <p:spPr bwMode="auto">
              <a:xfrm rot="17940000">
                <a:off x="742" y="2394"/>
                <a:ext cx="14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2" name="Rectangle 128"/>
              <p:cNvSpPr>
                <a:spLocks noChangeArrowheads="1"/>
              </p:cNvSpPr>
              <p:nvPr/>
            </p:nvSpPr>
            <p:spPr bwMode="auto">
              <a:xfrm rot="18420000">
                <a:off x="870" y="2437"/>
                <a:ext cx="162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3" name="Rectangle 129"/>
              <p:cNvSpPr>
                <a:spLocks noChangeArrowheads="1"/>
              </p:cNvSpPr>
              <p:nvPr/>
            </p:nvSpPr>
            <p:spPr bwMode="auto">
              <a:xfrm rot="18960000">
                <a:off x="985" y="2503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4" name="Rectangle 130"/>
              <p:cNvSpPr>
                <a:spLocks noChangeArrowheads="1"/>
              </p:cNvSpPr>
              <p:nvPr/>
            </p:nvSpPr>
            <p:spPr bwMode="auto">
              <a:xfrm rot="19380000">
                <a:off x="1073" y="2591"/>
                <a:ext cx="165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5" name="Rectangle 131"/>
              <p:cNvSpPr>
                <a:spLocks noChangeArrowheads="1"/>
              </p:cNvSpPr>
              <p:nvPr/>
            </p:nvSpPr>
            <p:spPr bwMode="auto">
              <a:xfrm rot="19860000">
                <a:off x="1146" y="2693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6" name="Rectangle 132"/>
              <p:cNvSpPr>
                <a:spLocks noChangeArrowheads="1"/>
              </p:cNvSpPr>
              <p:nvPr/>
            </p:nvSpPr>
            <p:spPr bwMode="auto">
              <a:xfrm rot="20400000">
                <a:off x="1197" y="2809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7" name="Rectangle 133"/>
              <p:cNvSpPr>
                <a:spLocks noChangeArrowheads="1"/>
              </p:cNvSpPr>
              <p:nvPr/>
            </p:nvSpPr>
            <p:spPr bwMode="auto">
              <a:xfrm rot="20820000">
                <a:off x="1217" y="2933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8" name="Rectangle 134"/>
              <p:cNvSpPr>
                <a:spLocks noChangeArrowheads="1"/>
              </p:cNvSpPr>
              <p:nvPr/>
            </p:nvSpPr>
            <p:spPr bwMode="auto">
              <a:xfrm rot="21300000">
                <a:off x="1207" y="3069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9" name="Rectangle 135"/>
              <p:cNvSpPr>
                <a:spLocks noChangeArrowheads="1"/>
              </p:cNvSpPr>
              <p:nvPr/>
            </p:nvSpPr>
            <p:spPr bwMode="auto">
              <a:xfrm rot="720000">
                <a:off x="1126" y="3333"/>
                <a:ext cx="14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0" name="Rectangle 136"/>
              <p:cNvSpPr>
                <a:spLocks noChangeArrowheads="1"/>
              </p:cNvSpPr>
              <p:nvPr/>
            </p:nvSpPr>
            <p:spPr bwMode="auto">
              <a:xfrm rot="1500000">
                <a:off x="1042" y="3459"/>
                <a:ext cx="132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1" name="Freeform 137"/>
              <p:cNvSpPr>
                <a:spLocks noChangeArrowheads="1"/>
              </p:cNvSpPr>
              <p:nvPr/>
            </p:nvSpPr>
            <p:spPr bwMode="auto">
              <a:xfrm>
                <a:off x="848" y="3136"/>
                <a:ext cx="195" cy="115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2" name="Freeform 138"/>
              <p:cNvSpPr>
                <a:spLocks noChangeArrowheads="1"/>
              </p:cNvSpPr>
              <p:nvPr/>
            </p:nvSpPr>
            <p:spPr bwMode="auto">
              <a:xfrm>
                <a:off x="28" y="2724"/>
                <a:ext cx="84" cy="73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3" name="Freeform 139"/>
              <p:cNvSpPr>
                <a:spLocks noChangeArrowheads="1"/>
              </p:cNvSpPr>
              <p:nvPr/>
            </p:nvSpPr>
            <p:spPr bwMode="auto">
              <a:xfrm>
                <a:off x="106" y="2654"/>
                <a:ext cx="96" cy="84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4" name="Freeform 140"/>
              <p:cNvSpPr>
                <a:spLocks noChangeArrowheads="1"/>
              </p:cNvSpPr>
              <p:nvPr/>
            </p:nvSpPr>
            <p:spPr bwMode="auto">
              <a:xfrm>
                <a:off x="678" y="3500"/>
                <a:ext cx="78" cy="73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5" name="Freeform 141"/>
              <p:cNvSpPr>
                <a:spLocks noChangeArrowheads="1"/>
              </p:cNvSpPr>
              <p:nvPr/>
            </p:nvSpPr>
            <p:spPr bwMode="auto">
              <a:xfrm>
                <a:off x="938" y="2784"/>
                <a:ext cx="84" cy="67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6" name="Freeform 142"/>
              <p:cNvSpPr>
                <a:spLocks noChangeArrowheads="1"/>
              </p:cNvSpPr>
              <p:nvPr/>
            </p:nvSpPr>
            <p:spPr bwMode="auto">
              <a:xfrm>
                <a:off x="896" y="2718"/>
                <a:ext cx="83" cy="79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7" name="Freeform 143"/>
              <p:cNvSpPr>
                <a:spLocks noChangeArrowheads="1"/>
              </p:cNvSpPr>
              <p:nvPr/>
            </p:nvSpPr>
            <p:spPr bwMode="auto">
              <a:xfrm>
                <a:off x="16" y="3832"/>
                <a:ext cx="1" cy="7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8" name="Freeform 144"/>
              <p:cNvSpPr>
                <a:spLocks noChangeArrowheads="1"/>
              </p:cNvSpPr>
              <p:nvPr/>
            </p:nvSpPr>
            <p:spPr bwMode="auto">
              <a:xfrm>
                <a:off x="16" y="2558"/>
                <a:ext cx="25" cy="43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9" name="Freeform 145"/>
              <p:cNvSpPr>
                <a:spLocks noChangeArrowheads="1"/>
              </p:cNvSpPr>
              <p:nvPr/>
            </p:nvSpPr>
            <p:spPr bwMode="auto">
              <a:xfrm>
                <a:off x="16" y="3838"/>
                <a:ext cx="31" cy="61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70" name="Rectangle 146"/>
              <p:cNvSpPr>
                <a:spLocks noChangeArrowheads="1"/>
              </p:cNvSpPr>
              <p:nvPr/>
            </p:nvSpPr>
            <p:spPr bwMode="auto">
              <a:xfrm rot="240000">
                <a:off x="1176" y="3197"/>
                <a:ext cx="15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71" name="Rectangle 147"/>
              <p:cNvSpPr>
                <a:spLocks noChangeArrowheads="1"/>
              </p:cNvSpPr>
              <p:nvPr/>
            </p:nvSpPr>
            <p:spPr bwMode="auto">
              <a:xfrm rot="16020000">
                <a:off x="300" y="2392"/>
                <a:ext cx="13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72" name="Freeform 148"/>
              <p:cNvSpPr>
                <a:spLocks noChangeArrowheads="1"/>
              </p:cNvSpPr>
              <p:nvPr/>
            </p:nvSpPr>
            <p:spPr bwMode="auto">
              <a:xfrm>
                <a:off x="148" y="3570"/>
                <a:ext cx="138" cy="148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73" name="Freeform 149"/>
              <p:cNvSpPr>
                <a:spLocks noChangeArrowheads="1"/>
              </p:cNvSpPr>
              <p:nvPr/>
            </p:nvSpPr>
            <p:spPr bwMode="auto">
              <a:xfrm rot="18720000">
                <a:off x="618" y="3551"/>
                <a:ext cx="63" cy="6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74" name="Freeform 150"/>
              <p:cNvSpPr>
                <a:spLocks noChangeArrowheads="1"/>
              </p:cNvSpPr>
              <p:nvPr/>
            </p:nvSpPr>
            <p:spPr bwMode="auto">
              <a:xfrm>
                <a:off x="240" y="2507"/>
                <a:ext cx="339" cy="1259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B5D6B"/>
                  </a:gs>
                  <a:gs pos="100000">
                    <a:srgbClr val="575967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75" name="Oval 151"/>
              <p:cNvSpPr>
                <a:spLocks noChangeArrowheads="1"/>
              </p:cNvSpPr>
              <p:nvPr/>
            </p:nvSpPr>
            <p:spPr bwMode="auto">
              <a:xfrm rot="19920000">
                <a:off x="300" y="3050"/>
                <a:ext cx="212" cy="169"/>
              </a:xfrm>
              <a:prstGeom prst="ellipse">
                <a:avLst/>
              </a:prstGeom>
              <a:gradFill rotWithShape="0">
                <a:gsLst>
                  <a:gs pos="0">
                    <a:srgbClr val="5B5D6B"/>
                  </a:gs>
                  <a:gs pos="50000">
                    <a:srgbClr val="525460"/>
                  </a:gs>
                  <a:gs pos="100000">
                    <a:srgbClr val="5B5D6B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176" name="Rectangle 152"/>
          <p:cNvSpPr>
            <a:spLocks noGrp="1" noChangeArrowheads="1"/>
          </p:cNvSpPr>
          <p:nvPr>
            <p:ph type="title"/>
          </p:nvPr>
        </p:nvSpPr>
        <p:spPr bwMode="auto">
          <a:xfrm>
            <a:off x="301625" y="82550"/>
            <a:ext cx="8532813" cy="143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1177" name="Rectangle 153"/>
          <p:cNvSpPr>
            <a:spLocks noGrp="1" noChangeArrowheads="1"/>
          </p:cNvSpPr>
          <p:nvPr>
            <p:ph type="dt"/>
          </p:nvPr>
        </p:nvSpPr>
        <p:spPr bwMode="auto">
          <a:xfrm>
            <a:off x="301625" y="6245225"/>
            <a:ext cx="2281238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178" name="Rectangle 15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87663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179" name="Rectangle 15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281238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</a:defRPr>
            </a:lvl1pPr>
          </a:lstStyle>
          <a:p>
            <a:fld id="{7245C876-82D9-4637-B091-4E4DCD7E00E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180" name="Rectangle 15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1625" y="1600200"/>
            <a:ext cx="8532813" cy="449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Четвёртый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22225" y="1422400"/>
            <a:ext cx="9117013" cy="5427663"/>
            <a:chOff x="14" y="896"/>
            <a:chExt cx="5743" cy="3419"/>
          </a:xfrm>
        </p:grpSpPr>
        <p:grpSp>
          <p:nvGrpSpPr>
            <p:cNvPr id="2050" name="Group 2"/>
            <p:cNvGrpSpPr>
              <a:grpSpLocks/>
            </p:cNvGrpSpPr>
            <p:nvPr/>
          </p:nvGrpSpPr>
          <p:grpSpPr bwMode="auto">
            <a:xfrm>
              <a:off x="20" y="896"/>
              <a:ext cx="5737" cy="3419"/>
              <a:chOff x="20" y="896"/>
              <a:chExt cx="5737" cy="3419"/>
            </a:xfrm>
          </p:grpSpPr>
          <p:sp>
            <p:nvSpPr>
              <p:cNvPr id="2051" name="Freeform 3"/>
              <p:cNvSpPr>
                <a:spLocks noChangeArrowheads="1"/>
              </p:cNvSpPr>
              <p:nvPr/>
            </p:nvSpPr>
            <p:spPr bwMode="auto">
              <a:xfrm>
                <a:off x="1399" y="1116"/>
                <a:ext cx="2810" cy="2105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12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2" name="Freeform 4"/>
              <p:cNvSpPr>
                <a:spLocks noChangeArrowheads="1"/>
              </p:cNvSpPr>
              <p:nvPr/>
            </p:nvSpPr>
            <p:spPr bwMode="auto">
              <a:xfrm>
                <a:off x="672" y="1116"/>
                <a:ext cx="3961" cy="2361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3" name="Freeform 5"/>
              <p:cNvSpPr>
                <a:spLocks noChangeArrowheads="1"/>
              </p:cNvSpPr>
              <p:nvPr/>
            </p:nvSpPr>
            <p:spPr bwMode="auto">
              <a:xfrm>
                <a:off x="20" y="1069"/>
                <a:ext cx="5727" cy="3102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4" name="Freeform 6"/>
              <p:cNvSpPr>
                <a:spLocks noChangeArrowheads="1"/>
              </p:cNvSpPr>
              <p:nvPr/>
            </p:nvSpPr>
            <p:spPr bwMode="auto">
              <a:xfrm>
                <a:off x="242" y="1145"/>
                <a:ext cx="5507" cy="2755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12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5" name="Freeform 7"/>
              <p:cNvSpPr>
                <a:spLocks noChangeArrowheads="1"/>
              </p:cNvSpPr>
              <p:nvPr/>
            </p:nvSpPr>
            <p:spPr bwMode="auto">
              <a:xfrm>
                <a:off x="4840" y="984"/>
                <a:ext cx="785" cy="1184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12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6" name="Freeform 8"/>
              <p:cNvSpPr>
                <a:spLocks noChangeArrowheads="1"/>
              </p:cNvSpPr>
              <p:nvPr/>
            </p:nvSpPr>
            <p:spPr bwMode="auto">
              <a:xfrm>
                <a:off x="5173" y="896"/>
                <a:ext cx="574" cy="1112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7" name="Freeform 9"/>
              <p:cNvSpPr>
                <a:spLocks noChangeArrowheads="1"/>
              </p:cNvSpPr>
              <p:nvPr/>
            </p:nvSpPr>
            <p:spPr bwMode="auto">
              <a:xfrm>
                <a:off x="3291" y="968"/>
                <a:ext cx="2466" cy="2391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8" name="Freeform 10"/>
              <p:cNvSpPr>
                <a:spLocks noChangeArrowheads="1"/>
              </p:cNvSpPr>
              <p:nvPr/>
            </p:nvSpPr>
            <p:spPr bwMode="auto">
              <a:xfrm>
                <a:off x="2366" y="1067"/>
                <a:ext cx="1394" cy="1344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9" name="Freeform 11"/>
              <p:cNvSpPr>
                <a:spLocks noChangeArrowheads="1"/>
              </p:cNvSpPr>
              <p:nvPr/>
            </p:nvSpPr>
            <p:spPr bwMode="auto">
              <a:xfrm>
                <a:off x="4275" y="2031"/>
                <a:ext cx="1251" cy="805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0" name="Freeform 12"/>
              <p:cNvSpPr>
                <a:spLocks noChangeArrowheads="1"/>
              </p:cNvSpPr>
              <p:nvPr/>
            </p:nvSpPr>
            <p:spPr bwMode="auto">
              <a:xfrm>
                <a:off x="2914" y="3476"/>
                <a:ext cx="2843" cy="783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1" name="Freeform 13"/>
              <p:cNvSpPr>
                <a:spLocks noChangeArrowheads="1"/>
              </p:cNvSpPr>
              <p:nvPr/>
            </p:nvSpPr>
            <p:spPr bwMode="auto">
              <a:xfrm>
                <a:off x="5443" y="922"/>
                <a:ext cx="314" cy="849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2" name="Freeform 14"/>
              <p:cNvSpPr>
                <a:spLocks noChangeArrowheads="1"/>
              </p:cNvSpPr>
              <p:nvPr/>
            </p:nvSpPr>
            <p:spPr bwMode="auto">
              <a:xfrm>
                <a:off x="4954" y="3568"/>
                <a:ext cx="641" cy="387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64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3" name="Freeform 15"/>
              <p:cNvSpPr>
                <a:spLocks noChangeArrowheads="1"/>
              </p:cNvSpPr>
              <p:nvPr/>
            </p:nvSpPr>
            <p:spPr bwMode="auto">
              <a:xfrm>
                <a:off x="50" y="2400"/>
                <a:ext cx="2731" cy="1915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360" cap="sq">
                <a:solidFill>
                  <a:srgbClr val="5B5D6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064" name="Group 16"/>
            <p:cNvGrpSpPr>
              <a:grpSpLocks/>
            </p:cNvGrpSpPr>
            <p:nvPr/>
          </p:nvGrpSpPr>
          <p:grpSpPr bwMode="auto">
            <a:xfrm>
              <a:off x="14" y="2301"/>
              <a:ext cx="1360" cy="1675"/>
              <a:chOff x="14" y="2301"/>
              <a:chExt cx="1360" cy="1675"/>
            </a:xfrm>
          </p:grpSpPr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 rot="6780000">
                <a:off x="73" y="3876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6" name="Rectangle 18"/>
              <p:cNvSpPr>
                <a:spLocks noChangeArrowheads="1"/>
              </p:cNvSpPr>
              <p:nvPr/>
            </p:nvSpPr>
            <p:spPr bwMode="auto">
              <a:xfrm rot="6780000">
                <a:off x="45" y="3874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 rot="6780000">
                <a:off x="17" y="3869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8" name="Rectangle 20"/>
              <p:cNvSpPr>
                <a:spLocks noChangeArrowheads="1"/>
              </p:cNvSpPr>
              <p:nvPr/>
            </p:nvSpPr>
            <p:spPr bwMode="auto">
              <a:xfrm rot="6000000">
                <a:off x="220" y="3875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 rot="6000000">
                <a:off x="195" y="388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0" name="Rectangle 22"/>
              <p:cNvSpPr>
                <a:spLocks noChangeArrowheads="1"/>
              </p:cNvSpPr>
              <p:nvPr/>
            </p:nvSpPr>
            <p:spPr bwMode="auto">
              <a:xfrm rot="6240000">
                <a:off x="163" y="388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 rot="6240000">
                <a:off x="134" y="3877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2" name="Rectangle 24"/>
              <p:cNvSpPr>
                <a:spLocks noChangeArrowheads="1"/>
              </p:cNvSpPr>
              <p:nvPr/>
            </p:nvSpPr>
            <p:spPr bwMode="auto">
              <a:xfrm rot="5400000">
                <a:off x="375" y="3863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 rot="5400000">
                <a:off x="343" y="3866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4" name="Rectangle 26"/>
              <p:cNvSpPr>
                <a:spLocks noChangeArrowheads="1"/>
              </p:cNvSpPr>
              <p:nvPr/>
            </p:nvSpPr>
            <p:spPr bwMode="auto">
              <a:xfrm rot="5580000">
                <a:off x="312" y="386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 rot="5760000">
                <a:off x="278" y="3876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6" name="Rectangle 28"/>
              <p:cNvSpPr>
                <a:spLocks noChangeArrowheads="1"/>
              </p:cNvSpPr>
              <p:nvPr/>
            </p:nvSpPr>
            <p:spPr bwMode="auto">
              <a:xfrm rot="4740000">
                <a:off x="521" y="3822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 rot="4920000">
                <a:off x="495" y="3826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8" name="Rectangle 30"/>
              <p:cNvSpPr>
                <a:spLocks noChangeArrowheads="1"/>
              </p:cNvSpPr>
              <p:nvPr/>
            </p:nvSpPr>
            <p:spPr bwMode="auto">
              <a:xfrm rot="4920000">
                <a:off x="464" y="3841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 rot="5040000">
                <a:off x="434" y="384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0" name="Rectangle 32"/>
              <p:cNvSpPr>
                <a:spLocks noChangeArrowheads="1"/>
              </p:cNvSpPr>
              <p:nvPr/>
            </p:nvSpPr>
            <p:spPr bwMode="auto">
              <a:xfrm rot="3840000">
                <a:off x="669" y="375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 rot="3840000">
                <a:off x="640" y="3773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2" name="Rectangle 34"/>
              <p:cNvSpPr>
                <a:spLocks noChangeArrowheads="1"/>
              </p:cNvSpPr>
              <p:nvPr/>
            </p:nvSpPr>
            <p:spPr bwMode="auto">
              <a:xfrm rot="4080000">
                <a:off x="609" y="378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3" name="Rectangle 35"/>
              <p:cNvSpPr>
                <a:spLocks noChangeArrowheads="1"/>
              </p:cNvSpPr>
              <p:nvPr/>
            </p:nvSpPr>
            <p:spPr bwMode="auto">
              <a:xfrm rot="4320000">
                <a:off x="582" y="3797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4" name="Rectangle 36"/>
              <p:cNvSpPr>
                <a:spLocks noChangeArrowheads="1"/>
              </p:cNvSpPr>
              <p:nvPr/>
            </p:nvSpPr>
            <p:spPr bwMode="auto">
              <a:xfrm rot="3360000">
                <a:off x="802" y="3678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5" name="Rectangle 37"/>
              <p:cNvSpPr>
                <a:spLocks noChangeArrowheads="1"/>
              </p:cNvSpPr>
              <p:nvPr/>
            </p:nvSpPr>
            <p:spPr bwMode="auto">
              <a:xfrm rot="3360000">
                <a:off x="775" y="3693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6" name="Rectangle 38"/>
              <p:cNvSpPr>
                <a:spLocks noChangeArrowheads="1"/>
              </p:cNvSpPr>
              <p:nvPr/>
            </p:nvSpPr>
            <p:spPr bwMode="auto">
              <a:xfrm rot="3360000">
                <a:off x="748" y="3710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7" name="Rectangle 39"/>
              <p:cNvSpPr>
                <a:spLocks noChangeArrowheads="1"/>
              </p:cNvSpPr>
              <p:nvPr/>
            </p:nvSpPr>
            <p:spPr bwMode="auto">
              <a:xfrm rot="3840000">
                <a:off x="722" y="3727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8" name="Rectangle 40"/>
              <p:cNvSpPr>
                <a:spLocks noChangeArrowheads="1"/>
              </p:cNvSpPr>
              <p:nvPr/>
            </p:nvSpPr>
            <p:spPr bwMode="auto">
              <a:xfrm rot="2280000">
                <a:off x="923" y="3581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89" name="Rectangle 41"/>
              <p:cNvSpPr>
                <a:spLocks noChangeArrowheads="1"/>
              </p:cNvSpPr>
              <p:nvPr/>
            </p:nvSpPr>
            <p:spPr bwMode="auto">
              <a:xfrm rot="2280000">
                <a:off x="899" y="359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0" name="Rectangle 42"/>
              <p:cNvSpPr>
                <a:spLocks noChangeArrowheads="1"/>
              </p:cNvSpPr>
              <p:nvPr/>
            </p:nvSpPr>
            <p:spPr bwMode="auto">
              <a:xfrm rot="2700000">
                <a:off x="877" y="362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1" name="Rectangle 43"/>
              <p:cNvSpPr>
                <a:spLocks noChangeArrowheads="1"/>
              </p:cNvSpPr>
              <p:nvPr/>
            </p:nvSpPr>
            <p:spPr bwMode="auto">
              <a:xfrm rot="2700000">
                <a:off x="852" y="3639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2" name="Rectangle 44"/>
              <p:cNvSpPr>
                <a:spLocks noChangeArrowheads="1"/>
              </p:cNvSpPr>
              <p:nvPr/>
            </p:nvSpPr>
            <p:spPr bwMode="auto">
              <a:xfrm rot="1500000">
                <a:off x="1027" y="346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3" name="Rectangle 45"/>
              <p:cNvSpPr>
                <a:spLocks noChangeArrowheads="1"/>
              </p:cNvSpPr>
              <p:nvPr/>
            </p:nvSpPr>
            <p:spPr bwMode="auto">
              <a:xfrm rot="1500000">
                <a:off x="1011" y="3493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4" name="Rectangle 46"/>
              <p:cNvSpPr>
                <a:spLocks noChangeArrowheads="1"/>
              </p:cNvSpPr>
              <p:nvPr/>
            </p:nvSpPr>
            <p:spPr bwMode="auto">
              <a:xfrm rot="1800000">
                <a:off x="991" y="3514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5" name="Rectangle 47"/>
              <p:cNvSpPr>
                <a:spLocks noChangeArrowheads="1"/>
              </p:cNvSpPr>
              <p:nvPr/>
            </p:nvSpPr>
            <p:spPr bwMode="auto">
              <a:xfrm rot="1800000">
                <a:off x="970" y="353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6" name="Rectangle 48"/>
              <p:cNvSpPr>
                <a:spLocks noChangeArrowheads="1"/>
              </p:cNvSpPr>
              <p:nvPr/>
            </p:nvSpPr>
            <p:spPr bwMode="auto">
              <a:xfrm rot="840000">
                <a:off x="1111" y="3351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7" name="Rectangle 49"/>
              <p:cNvSpPr>
                <a:spLocks noChangeArrowheads="1"/>
              </p:cNvSpPr>
              <p:nvPr/>
            </p:nvSpPr>
            <p:spPr bwMode="auto">
              <a:xfrm rot="840000">
                <a:off x="1100" y="3374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8" name="Rectangle 50"/>
              <p:cNvSpPr>
                <a:spLocks noChangeArrowheads="1"/>
              </p:cNvSpPr>
              <p:nvPr/>
            </p:nvSpPr>
            <p:spPr bwMode="auto">
              <a:xfrm rot="1320000">
                <a:off x="1087" y="3399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9" name="Rectangle 51"/>
              <p:cNvSpPr>
                <a:spLocks noChangeArrowheads="1"/>
              </p:cNvSpPr>
              <p:nvPr/>
            </p:nvSpPr>
            <p:spPr bwMode="auto">
              <a:xfrm rot="1320000">
                <a:off x="1065" y="342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0" name="Rectangle 52"/>
              <p:cNvSpPr>
                <a:spLocks noChangeArrowheads="1"/>
              </p:cNvSpPr>
              <p:nvPr/>
            </p:nvSpPr>
            <p:spPr bwMode="auto">
              <a:xfrm rot="480000">
                <a:off x="1170" y="3221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1" name="Rectangle 53"/>
              <p:cNvSpPr>
                <a:spLocks noChangeArrowheads="1"/>
              </p:cNvSpPr>
              <p:nvPr/>
            </p:nvSpPr>
            <p:spPr bwMode="auto">
              <a:xfrm rot="540000">
                <a:off x="1161" y="3249"/>
                <a:ext cx="75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2" name="Rectangle 54"/>
              <p:cNvSpPr>
                <a:spLocks noChangeArrowheads="1"/>
              </p:cNvSpPr>
              <p:nvPr/>
            </p:nvSpPr>
            <p:spPr bwMode="auto">
              <a:xfrm rot="720000">
                <a:off x="1153" y="3272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3" name="Rectangle 55"/>
              <p:cNvSpPr>
                <a:spLocks noChangeArrowheads="1"/>
              </p:cNvSpPr>
              <p:nvPr/>
            </p:nvSpPr>
            <p:spPr bwMode="auto">
              <a:xfrm rot="720000">
                <a:off x="1140" y="3300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4" name="Rectangle 56"/>
              <p:cNvSpPr>
                <a:spLocks noChangeArrowheads="1"/>
              </p:cNvSpPr>
              <p:nvPr/>
            </p:nvSpPr>
            <p:spPr bwMode="auto">
              <a:xfrm rot="21300000">
                <a:off x="1205" y="3098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5" name="Rectangle 57"/>
              <p:cNvSpPr>
                <a:spLocks noChangeArrowheads="1"/>
              </p:cNvSpPr>
              <p:nvPr/>
            </p:nvSpPr>
            <p:spPr bwMode="auto">
              <a:xfrm>
                <a:off x="1196" y="3122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6" name="Rectangle 58"/>
              <p:cNvSpPr>
                <a:spLocks noChangeArrowheads="1"/>
              </p:cNvSpPr>
              <p:nvPr/>
            </p:nvSpPr>
            <p:spPr bwMode="auto">
              <a:xfrm>
                <a:off x="1195" y="3147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7" name="Rectangle 59"/>
              <p:cNvSpPr>
                <a:spLocks noChangeArrowheads="1"/>
              </p:cNvSpPr>
              <p:nvPr/>
            </p:nvSpPr>
            <p:spPr bwMode="auto">
              <a:xfrm rot="240000">
                <a:off x="1187" y="3169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8" name="Rectangle 60"/>
              <p:cNvSpPr>
                <a:spLocks noChangeArrowheads="1"/>
              </p:cNvSpPr>
              <p:nvPr/>
            </p:nvSpPr>
            <p:spPr bwMode="auto">
              <a:xfrm rot="20880000">
                <a:off x="1213" y="2970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9" name="Rectangle 61"/>
              <p:cNvSpPr>
                <a:spLocks noChangeArrowheads="1"/>
              </p:cNvSpPr>
              <p:nvPr/>
            </p:nvSpPr>
            <p:spPr bwMode="auto">
              <a:xfrm rot="21120000">
                <a:off x="1214" y="2995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0" name="Rectangle 62"/>
              <p:cNvSpPr>
                <a:spLocks noChangeArrowheads="1"/>
              </p:cNvSpPr>
              <p:nvPr/>
            </p:nvSpPr>
            <p:spPr bwMode="auto">
              <a:xfrm rot="21120000">
                <a:off x="1214" y="3019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1" name="Rectangle 63"/>
              <p:cNvSpPr>
                <a:spLocks noChangeArrowheads="1"/>
              </p:cNvSpPr>
              <p:nvPr/>
            </p:nvSpPr>
            <p:spPr bwMode="auto">
              <a:xfrm rot="21300000">
                <a:off x="1213" y="3042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2" name="Rectangle 64"/>
              <p:cNvSpPr>
                <a:spLocks noChangeArrowheads="1"/>
              </p:cNvSpPr>
              <p:nvPr/>
            </p:nvSpPr>
            <p:spPr bwMode="auto">
              <a:xfrm rot="20460000">
                <a:off x="1206" y="2848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3" name="Rectangle 65"/>
              <p:cNvSpPr>
                <a:spLocks noChangeArrowheads="1"/>
              </p:cNvSpPr>
              <p:nvPr/>
            </p:nvSpPr>
            <p:spPr bwMode="auto">
              <a:xfrm rot="20640000">
                <a:off x="1211" y="2868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4" name="Rectangle 66"/>
              <p:cNvSpPr>
                <a:spLocks noChangeArrowheads="1"/>
              </p:cNvSpPr>
              <p:nvPr/>
            </p:nvSpPr>
            <p:spPr bwMode="auto">
              <a:xfrm rot="20640000">
                <a:off x="1214" y="2892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5" name="Rectangle 67"/>
              <p:cNvSpPr>
                <a:spLocks noChangeArrowheads="1"/>
              </p:cNvSpPr>
              <p:nvPr/>
            </p:nvSpPr>
            <p:spPr bwMode="auto">
              <a:xfrm rot="20760000">
                <a:off x="1215" y="2917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6" name="Rectangle 68"/>
              <p:cNvSpPr>
                <a:spLocks noChangeArrowheads="1"/>
              </p:cNvSpPr>
              <p:nvPr/>
            </p:nvSpPr>
            <p:spPr bwMode="auto">
              <a:xfrm rot="20040000">
                <a:off x="1164" y="2733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7" name="Rectangle 69"/>
              <p:cNvSpPr>
                <a:spLocks noChangeArrowheads="1"/>
              </p:cNvSpPr>
              <p:nvPr/>
            </p:nvSpPr>
            <p:spPr bwMode="auto">
              <a:xfrm rot="20220000">
                <a:off x="1175" y="2759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8" name="Rectangle 70"/>
              <p:cNvSpPr>
                <a:spLocks noChangeArrowheads="1"/>
              </p:cNvSpPr>
              <p:nvPr/>
            </p:nvSpPr>
            <p:spPr bwMode="auto">
              <a:xfrm rot="20220000">
                <a:off x="1183" y="2782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9" name="Rectangle 71"/>
              <p:cNvSpPr>
                <a:spLocks noChangeArrowheads="1"/>
              </p:cNvSpPr>
              <p:nvPr/>
            </p:nvSpPr>
            <p:spPr bwMode="auto">
              <a:xfrm rot="20220000">
                <a:off x="1193" y="2802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0" name="Rectangle 72"/>
              <p:cNvSpPr>
                <a:spLocks noChangeArrowheads="1"/>
              </p:cNvSpPr>
              <p:nvPr/>
            </p:nvSpPr>
            <p:spPr bwMode="auto">
              <a:xfrm rot="19680000">
                <a:off x="1099" y="2633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1" name="Rectangle 73"/>
              <p:cNvSpPr>
                <a:spLocks noChangeArrowheads="1"/>
              </p:cNvSpPr>
              <p:nvPr/>
            </p:nvSpPr>
            <p:spPr bwMode="auto">
              <a:xfrm rot="19740000">
                <a:off x="1113" y="2651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2" name="Rectangle 74"/>
              <p:cNvSpPr>
                <a:spLocks noChangeArrowheads="1"/>
              </p:cNvSpPr>
              <p:nvPr/>
            </p:nvSpPr>
            <p:spPr bwMode="auto">
              <a:xfrm rot="19860000">
                <a:off x="1129" y="2675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3" name="Rectangle 75"/>
              <p:cNvSpPr>
                <a:spLocks noChangeArrowheads="1"/>
              </p:cNvSpPr>
              <p:nvPr/>
            </p:nvSpPr>
            <p:spPr bwMode="auto">
              <a:xfrm rot="19860000">
                <a:off x="1142" y="2690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4" name="Rectangle 76"/>
              <p:cNvSpPr>
                <a:spLocks noChangeArrowheads="1"/>
              </p:cNvSpPr>
              <p:nvPr/>
            </p:nvSpPr>
            <p:spPr bwMode="auto">
              <a:xfrm rot="19140000">
                <a:off x="1013" y="2546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5" name="Rectangle 77"/>
              <p:cNvSpPr>
                <a:spLocks noChangeArrowheads="1"/>
              </p:cNvSpPr>
              <p:nvPr/>
            </p:nvSpPr>
            <p:spPr bwMode="auto">
              <a:xfrm rot="19140000">
                <a:off x="1034" y="2565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6" name="Rectangle 78"/>
              <p:cNvSpPr>
                <a:spLocks noChangeArrowheads="1"/>
              </p:cNvSpPr>
              <p:nvPr/>
            </p:nvSpPr>
            <p:spPr bwMode="auto">
              <a:xfrm rot="19140000">
                <a:off x="1050" y="2580"/>
                <a:ext cx="7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7" name="Rectangle 79"/>
              <p:cNvSpPr>
                <a:spLocks noChangeArrowheads="1"/>
              </p:cNvSpPr>
              <p:nvPr/>
            </p:nvSpPr>
            <p:spPr bwMode="auto">
              <a:xfrm rot="19260000">
                <a:off x="1068" y="2596"/>
                <a:ext cx="8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8" name="Freeform 80"/>
              <p:cNvSpPr>
                <a:spLocks noChangeArrowheads="1"/>
              </p:cNvSpPr>
              <p:nvPr/>
            </p:nvSpPr>
            <p:spPr bwMode="auto">
              <a:xfrm>
                <a:off x="490" y="2566"/>
                <a:ext cx="171" cy="145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29" name="Rectangle 81"/>
              <p:cNvSpPr>
                <a:spLocks noChangeArrowheads="1"/>
              </p:cNvSpPr>
              <p:nvPr/>
            </p:nvSpPr>
            <p:spPr bwMode="auto">
              <a:xfrm rot="6600000">
                <a:off x="-205" y="3135"/>
                <a:ext cx="121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0" name="Rectangle 82"/>
              <p:cNvSpPr>
                <a:spLocks noChangeArrowheads="1"/>
              </p:cNvSpPr>
              <p:nvPr/>
            </p:nvSpPr>
            <p:spPr bwMode="auto">
              <a:xfrm rot="240000">
                <a:off x="15" y="3142"/>
                <a:ext cx="101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1" name="Rectangle 83"/>
              <p:cNvSpPr>
                <a:spLocks noChangeArrowheads="1"/>
              </p:cNvSpPr>
              <p:nvPr/>
            </p:nvSpPr>
            <p:spPr bwMode="auto">
              <a:xfrm rot="18660000">
                <a:off x="908" y="2480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2" name="Rectangle 84"/>
              <p:cNvSpPr>
                <a:spLocks noChangeArrowheads="1"/>
              </p:cNvSpPr>
              <p:nvPr/>
            </p:nvSpPr>
            <p:spPr bwMode="auto">
              <a:xfrm rot="18660000">
                <a:off x="932" y="2491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3" name="Rectangle 85"/>
              <p:cNvSpPr>
                <a:spLocks noChangeArrowheads="1"/>
              </p:cNvSpPr>
              <p:nvPr/>
            </p:nvSpPr>
            <p:spPr bwMode="auto">
              <a:xfrm rot="18660000">
                <a:off x="953" y="2503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4" name="Rectangle 86"/>
              <p:cNvSpPr>
                <a:spLocks noChangeArrowheads="1"/>
              </p:cNvSpPr>
              <p:nvPr/>
            </p:nvSpPr>
            <p:spPr bwMode="auto">
              <a:xfrm rot="18900000">
                <a:off x="974" y="2515"/>
                <a:ext cx="81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5" name="Rectangle 87"/>
              <p:cNvSpPr>
                <a:spLocks noChangeArrowheads="1"/>
              </p:cNvSpPr>
              <p:nvPr/>
            </p:nvSpPr>
            <p:spPr bwMode="auto">
              <a:xfrm rot="17940000">
                <a:off x="790" y="2433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6" name="Rectangle 88"/>
              <p:cNvSpPr>
                <a:spLocks noChangeArrowheads="1"/>
              </p:cNvSpPr>
              <p:nvPr/>
            </p:nvSpPr>
            <p:spPr bwMode="auto">
              <a:xfrm rot="17940000">
                <a:off x="817" y="2441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7" name="Rectangle 89"/>
              <p:cNvSpPr>
                <a:spLocks noChangeArrowheads="1"/>
              </p:cNvSpPr>
              <p:nvPr/>
            </p:nvSpPr>
            <p:spPr bwMode="auto">
              <a:xfrm rot="18060000">
                <a:off x="839" y="2449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8" name="Rectangle 90"/>
              <p:cNvSpPr>
                <a:spLocks noChangeArrowheads="1"/>
              </p:cNvSpPr>
              <p:nvPr/>
            </p:nvSpPr>
            <p:spPr bwMode="auto">
              <a:xfrm rot="18360000">
                <a:off x="864" y="2459"/>
                <a:ext cx="7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39" name="Rectangle 91"/>
              <p:cNvSpPr>
                <a:spLocks noChangeArrowheads="1"/>
              </p:cNvSpPr>
              <p:nvPr/>
            </p:nvSpPr>
            <p:spPr bwMode="auto">
              <a:xfrm rot="17280000">
                <a:off x="652" y="2403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0" name="Rectangle 92"/>
              <p:cNvSpPr>
                <a:spLocks noChangeArrowheads="1"/>
              </p:cNvSpPr>
              <p:nvPr/>
            </p:nvSpPr>
            <p:spPr bwMode="auto">
              <a:xfrm rot="17340000">
                <a:off x="681" y="2411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1" name="Rectangle 93"/>
              <p:cNvSpPr>
                <a:spLocks noChangeArrowheads="1"/>
              </p:cNvSpPr>
              <p:nvPr/>
            </p:nvSpPr>
            <p:spPr bwMode="auto">
              <a:xfrm rot="17340000">
                <a:off x="710" y="2415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2" name="Rectangle 94"/>
              <p:cNvSpPr>
                <a:spLocks noChangeArrowheads="1"/>
              </p:cNvSpPr>
              <p:nvPr/>
            </p:nvSpPr>
            <p:spPr bwMode="auto">
              <a:xfrm rot="17580000">
                <a:off x="740" y="2418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3" name="Rectangle 95"/>
              <p:cNvSpPr>
                <a:spLocks noChangeArrowheads="1"/>
              </p:cNvSpPr>
              <p:nvPr/>
            </p:nvSpPr>
            <p:spPr bwMode="auto">
              <a:xfrm rot="16740000">
                <a:off x="511" y="2403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4" name="Rectangle 96"/>
              <p:cNvSpPr>
                <a:spLocks noChangeArrowheads="1"/>
              </p:cNvSpPr>
              <p:nvPr/>
            </p:nvSpPr>
            <p:spPr bwMode="auto">
              <a:xfrm rot="16920000">
                <a:off x="539" y="2401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5" name="Rectangle 97"/>
              <p:cNvSpPr>
                <a:spLocks noChangeArrowheads="1"/>
              </p:cNvSpPr>
              <p:nvPr/>
            </p:nvSpPr>
            <p:spPr bwMode="auto">
              <a:xfrm rot="16920000">
                <a:off x="569" y="2397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6" name="Rectangle 98"/>
              <p:cNvSpPr>
                <a:spLocks noChangeArrowheads="1"/>
              </p:cNvSpPr>
              <p:nvPr/>
            </p:nvSpPr>
            <p:spPr bwMode="auto">
              <a:xfrm rot="17040000">
                <a:off x="598" y="2400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7" name="Rectangle 99"/>
              <p:cNvSpPr>
                <a:spLocks noChangeArrowheads="1"/>
              </p:cNvSpPr>
              <p:nvPr/>
            </p:nvSpPr>
            <p:spPr bwMode="auto">
              <a:xfrm rot="16380000">
                <a:off x="362" y="2422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8" name="Rectangle 100"/>
              <p:cNvSpPr>
                <a:spLocks noChangeArrowheads="1"/>
              </p:cNvSpPr>
              <p:nvPr/>
            </p:nvSpPr>
            <p:spPr bwMode="auto">
              <a:xfrm rot="16260000">
                <a:off x="392" y="2420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49" name="Rectangle 101"/>
              <p:cNvSpPr>
                <a:spLocks noChangeArrowheads="1"/>
              </p:cNvSpPr>
              <p:nvPr/>
            </p:nvSpPr>
            <p:spPr bwMode="auto">
              <a:xfrm rot="16320000">
                <a:off x="428" y="2414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0" name="Rectangle 102"/>
              <p:cNvSpPr>
                <a:spLocks noChangeArrowheads="1"/>
              </p:cNvSpPr>
              <p:nvPr/>
            </p:nvSpPr>
            <p:spPr bwMode="auto">
              <a:xfrm rot="16440000">
                <a:off x="457" y="2408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1" name="Rectangle 103"/>
              <p:cNvSpPr>
                <a:spLocks noChangeArrowheads="1"/>
              </p:cNvSpPr>
              <p:nvPr/>
            </p:nvSpPr>
            <p:spPr bwMode="auto">
              <a:xfrm rot="15480000">
                <a:off x="216" y="246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2" name="Rectangle 104"/>
              <p:cNvSpPr>
                <a:spLocks noChangeArrowheads="1"/>
              </p:cNvSpPr>
              <p:nvPr/>
            </p:nvSpPr>
            <p:spPr bwMode="auto">
              <a:xfrm rot="15360000">
                <a:off x="246" y="245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3" name="Rectangle 105"/>
              <p:cNvSpPr>
                <a:spLocks noChangeArrowheads="1"/>
              </p:cNvSpPr>
              <p:nvPr/>
            </p:nvSpPr>
            <p:spPr bwMode="auto">
              <a:xfrm rot="15480000">
                <a:off x="276" y="2446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4" name="Rectangle 106"/>
              <p:cNvSpPr>
                <a:spLocks noChangeArrowheads="1"/>
              </p:cNvSpPr>
              <p:nvPr/>
            </p:nvSpPr>
            <p:spPr bwMode="auto">
              <a:xfrm rot="15660000">
                <a:off x="299" y="2435"/>
                <a:ext cx="64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5" name="Rectangle 107"/>
              <p:cNvSpPr>
                <a:spLocks noChangeArrowheads="1"/>
              </p:cNvSpPr>
              <p:nvPr/>
            </p:nvSpPr>
            <p:spPr bwMode="auto">
              <a:xfrm rot="14220000">
                <a:off x="18" y="2555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6" name="Rectangle 108"/>
              <p:cNvSpPr>
                <a:spLocks noChangeArrowheads="1"/>
              </p:cNvSpPr>
              <p:nvPr/>
            </p:nvSpPr>
            <p:spPr bwMode="auto">
              <a:xfrm rot="14400000">
                <a:off x="75" y="2524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7" name="Rectangle 109"/>
              <p:cNvSpPr>
                <a:spLocks noChangeArrowheads="1"/>
              </p:cNvSpPr>
              <p:nvPr/>
            </p:nvSpPr>
            <p:spPr bwMode="auto">
              <a:xfrm rot="14760000">
                <a:off x="103" y="2511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8" name="Rectangle 110"/>
              <p:cNvSpPr>
                <a:spLocks noChangeArrowheads="1"/>
              </p:cNvSpPr>
              <p:nvPr/>
            </p:nvSpPr>
            <p:spPr bwMode="auto">
              <a:xfrm rot="14760000">
                <a:off x="130" y="2499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59" name="Rectangle 111"/>
              <p:cNvSpPr>
                <a:spLocks noChangeArrowheads="1"/>
              </p:cNvSpPr>
              <p:nvPr/>
            </p:nvSpPr>
            <p:spPr bwMode="auto">
              <a:xfrm rot="15120000">
                <a:off x="161" y="2484"/>
                <a:ext cx="5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0" name="Rectangle 112"/>
              <p:cNvSpPr>
                <a:spLocks noChangeArrowheads="1"/>
              </p:cNvSpPr>
              <p:nvPr/>
            </p:nvSpPr>
            <p:spPr bwMode="auto">
              <a:xfrm rot="19740000">
                <a:off x="12" y="3364"/>
                <a:ext cx="70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1" name="Rectangle 113"/>
              <p:cNvSpPr>
                <a:spLocks noChangeArrowheads="1"/>
              </p:cNvSpPr>
              <p:nvPr/>
            </p:nvSpPr>
            <p:spPr bwMode="auto">
              <a:xfrm rot="3300000">
                <a:off x="516" y="3473"/>
                <a:ext cx="23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2" name="Rectangle 114"/>
              <p:cNvSpPr>
                <a:spLocks noChangeArrowheads="1"/>
              </p:cNvSpPr>
              <p:nvPr/>
            </p:nvSpPr>
            <p:spPr bwMode="auto">
              <a:xfrm rot="3300000">
                <a:off x="46" y="2796"/>
                <a:ext cx="23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3" name="Rectangle 115"/>
              <p:cNvSpPr>
                <a:spLocks noChangeArrowheads="1"/>
              </p:cNvSpPr>
              <p:nvPr/>
            </p:nvSpPr>
            <p:spPr bwMode="auto">
              <a:xfrm rot="19740000">
                <a:off x="705" y="2856"/>
                <a:ext cx="30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4" name="Rectangle 116"/>
              <p:cNvSpPr>
                <a:spLocks noChangeArrowheads="1"/>
              </p:cNvSpPr>
              <p:nvPr/>
            </p:nvSpPr>
            <p:spPr bwMode="auto">
              <a:xfrm rot="5880000">
                <a:off x="207" y="3906"/>
                <a:ext cx="13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5" name="Rectangle 117"/>
              <p:cNvSpPr>
                <a:spLocks noChangeArrowheads="1"/>
              </p:cNvSpPr>
              <p:nvPr/>
            </p:nvSpPr>
            <p:spPr bwMode="auto">
              <a:xfrm rot="6660000">
                <a:off x="57" y="3905"/>
                <a:ext cx="138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6" name="Rectangle 118"/>
              <p:cNvSpPr>
                <a:spLocks noChangeArrowheads="1"/>
              </p:cNvSpPr>
              <p:nvPr/>
            </p:nvSpPr>
            <p:spPr bwMode="auto">
              <a:xfrm rot="5220000">
                <a:off x="368" y="3888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7" name="Rectangle 119"/>
              <p:cNvSpPr>
                <a:spLocks noChangeArrowheads="1"/>
              </p:cNvSpPr>
              <p:nvPr/>
            </p:nvSpPr>
            <p:spPr bwMode="auto">
              <a:xfrm rot="4500000">
                <a:off x="526" y="3840"/>
                <a:ext cx="12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8" name="Rectangle 120"/>
              <p:cNvSpPr>
                <a:spLocks noChangeArrowheads="1"/>
              </p:cNvSpPr>
              <p:nvPr/>
            </p:nvSpPr>
            <p:spPr bwMode="auto">
              <a:xfrm rot="3780000">
                <a:off x="675" y="3771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69" name="Rectangle 121"/>
              <p:cNvSpPr>
                <a:spLocks noChangeArrowheads="1"/>
              </p:cNvSpPr>
              <p:nvPr/>
            </p:nvSpPr>
            <p:spPr bwMode="auto">
              <a:xfrm rot="3060000">
                <a:off x="817" y="3683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0" name="Rectangle 122"/>
              <p:cNvSpPr>
                <a:spLocks noChangeArrowheads="1"/>
              </p:cNvSpPr>
              <p:nvPr/>
            </p:nvSpPr>
            <p:spPr bwMode="auto">
              <a:xfrm rot="2100000">
                <a:off x="939" y="3575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1" name="Rectangle 123"/>
              <p:cNvSpPr>
                <a:spLocks noChangeArrowheads="1"/>
              </p:cNvSpPr>
              <p:nvPr/>
            </p:nvSpPr>
            <p:spPr bwMode="auto">
              <a:xfrm rot="14400000">
                <a:off x="-8" y="2514"/>
                <a:ext cx="127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2" name="Rectangle 124"/>
              <p:cNvSpPr>
                <a:spLocks noChangeArrowheads="1"/>
              </p:cNvSpPr>
              <p:nvPr/>
            </p:nvSpPr>
            <p:spPr bwMode="auto">
              <a:xfrm rot="15180000">
                <a:off x="147" y="2441"/>
                <a:ext cx="126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3" name="Rectangle 125"/>
              <p:cNvSpPr>
                <a:spLocks noChangeArrowheads="1"/>
              </p:cNvSpPr>
              <p:nvPr/>
            </p:nvSpPr>
            <p:spPr bwMode="auto">
              <a:xfrm rot="16620000">
                <a:off x="453" y="2371"/>
                <a:ext cx="13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4" name="Rectangle 126"/>
              <p:cNvSpPr>
                <a:spLocks noChangeArrowheads="1"/>
              </p:cNvSpPr>
              <p:nvPr/>
            </p:nvSpPr>
            <p:spPr bwMode="auto">
              <a:xfrm rot="17280000">
                <a:off x="602" y="2368"/>
                <a:ext cx="145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5" name="Rectangle 127"/>
              <p:cNvSpPr>
                <a:spLocks noChangeArrowheads="1"/>
              </p:cNvSpPr>
              <p:nvPr/>
            </p:nvSpPr>
            <p:spPr bwMode="auto">
              <a:xfrm rot="17940000">
                <a:off x="742" y="2394"/>
                <a:ext cx="14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6" name="Rectangle 128"/>
              <p:cNvSpPr>
                <a:spLocks noChangeArrowheads="1"/>
              </p:cNvSpPr>
              <p:nvPr/>
            </p:nvSpPr>
            <p:spPr bwMode="auto">
              <a:xfrm rot="18420000">
                <a:off x="870" y="2437"/>
                <a:ext cx="162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7" name="Rectangle 129"/>
              <p:cNvSpPr>
                <a:spLocks noChangeArrowheads="1"/>
              </p:cNvSpPr>
              <p:nvPr/>
            </p:nvSpPr>
            <p:spPr bwMode="auto">
              <a:xfrm rot="18960000">
                <a:off x="985" y="2503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8" name="Rectangle 130"/>
              <p:cNvSpPr>
                <a:spLocks noChangeArrowheads="1"/>
              </p:cNvSpPr>
              <p:nvPr/>
            </p:nvSpPr>
            <p:spPr bwMode="auto">
              <a:xfrm rot="19380000">
                <a:off x="1073" y="2591"/>
                <a:ext cx="165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79" name="Rectangle 131"/>
              <p:cNvSpPr>
                <a:spLocks noChangeArrowheads="1"/>
              </p:cNvSpPr>
              <p:nvPr/>
            </p:nvSpPr>
            <p:spPr bwMode="auto">
              <a:xfrm rot="19860000">
                <a:off x="1146" y="2693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0" name="Rectangle 132"/>
              <p:cNvSpPr>
                <a:spLocks noChangeArrowheads="1"/>
              </p:cNvSpPr>
              <p:nvPr/>
            </p:nvSpPr>
            <p:spPr bwMode="auto">
              <a:xfrm rot="20400000">
                <a:off x="1197" y="2809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1" name="Rectangle 133"/>
              <p:cNvSpPr>
                <a:spLocks noChangeArrowheads="1"/>
              </p:cNvSpPr>
              <p:nvPr/>
            </p:nvSpPr>
            <p:spPr bwMode="auto">
              <a:xfrm rot="20820000">
                <a:off x="1217" y="2933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2" name="Rectangle 134"/>
              <p:cNvSpPr>
                <a:spLocks noChangeArrowheads="1"/>
              </p:cNvSpPr>
              <p:nvPr/>
            </p:nvSpPr>
            <p:spPr bwMode="auto">
              <a:xfrm rot="21300000">
                <a:off x="1207" y="3069"/>
                <a:ext cx="159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3" name="Rectangle 135"/>
              <p:cNvSpPr>
                <a:spLocks noChangeArrowheads="1"/>
              </p:cNvSpPr>
              <p:nvPr/>
            </p:nvSpPr>
            <p:spPr bwMode="auto">
              <a:xfrm rot="720000">
                <a:off x="1126" y="3333"/>
                <a:ext cx="14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4" name="Rectangle 136"/>
              <p:cNvSpPr>
                <a:spLocks noChangeArrowheads="1"/>
              </p:cNvSpPr>
              <p:nvPr/>
            </p:nvSpPr>
            <p:spPr bwMode="auto">
              <a:xfrm rot="1500000">
                <a:off x="1042" y="3459"/>
                <a:ext cx="132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5" name="Freeform 137"/>
              <p:cNvSpPr>
                <a:spLocks noChangeArrowheads="1"/>
              </p:cNvSpPr>
              <p:nvPr/>
            </p:nvSpPr>
            <p:spPr bwMode="auto">
              <a:xfrm>
                <a:off x="848" y="3136"/>
                <a:ext cx="195" cy="115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6" name="Freeform 138"/>
              <p:cNvSpPr>
                <a:spLocks noChangeArrowheads="1"/>
              </p:cNvSpPr>
              <p:nvPr/>
            </p:nvSpPr>
            <p:spPr bwMode="auto">
              <a:xfrm>
                <a:off x="28" y="2724"/>
                <a:ext cx="84" cy="73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7" name="Freeform 139"/>
              <p:cNvSpPr>
                <a:spLocks noChangeArrowheads="1"/>
              </p:cNvSpPr>
              <p:nvPr/>
            </p:nvSpPr>
            <p:spPr bwMode="auto">
              <a:xfrm>
                <a:off x="106" y="2654"/>
                <a:ext cx="96" cy="84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8" name="Freeform 140"/>
              <p:cNvSpPr>
                <a:spLocks noChangeArrowheads="1"/>
              </p:cNvSpPr>
              <p:nvPr/>
            </p:nvSpPr>
            <p:spPr bwMode="auto">
              <a:xfrm>
                <a:off x="678" y="3500"/>
                <a:ext cx="78" cy="73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89" name="Freeform 141"/>
              <p:cNvSpPr>
                <a:spLocks noChangeArrowheads="1"/>
              </p:cNvSpPr>
              <p:nvPr/>
            </p:nvSpPr>
            <p:spPr bwMode="auto">
              <a:xfrm>
                <a:off x="938" y="2784"/>
                <a:ext cx="84" cy="67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0" name="Freeform 142"/>
              <p:cNvSpPr>
                <a:spLocks noChangeArrowheads="1"/>
              </p:cNvSpPr>
              <p:nvPr/>
            </p:nvSpPr>
            <p:spPr bwMode="auto">
              <a:xfrm>
                <a:off x="896" y="2718"/>
                <a:ext cx="83" cy="79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1" name="Freeform 143"/>
              <p:cNvSpPr>
                <a:spLocks noChangeArrowheads="1"/>
              </p:cNvSpPr>
              <p:nvPr/>
            </p:nvSpPr>
            <p:spPr bwMode="auto">
              <a:xfrm>
                <a:off x="16" y="3832"/>
                <a:ext cx="1" cy="7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2" name="Freeform 144"/>
              <p:cNvSpPr>
                <a:spLocks noChangeArrowheads="1"/>
              </p:cNvSpPr>
              <p:nvPr/>
            </p:nvSpPr>
            <p:spPr bwMode="auto">
              <a:xfrm>
                <a:off x="16" y="2558"/>
                <a:ext cx="25" cy="43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3" name="Freeform 145"/>
              <p:cNvSpPr>
                <a:spLocks noChangeArrowheads="1"/>
              </p:cNvSpPr>
              <p:nvPr/>
            </p:nvSpPr>
            <p:spPr bwMode="auto">
              <a:xfrm>
                <a:off x="16" y="3838"/>
                <a:ext cx="31" cy="61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4" name="Rectangle 146"/>
              <p:cNvSpPr>
                <a:spLocks noChangeArrowheads="1"/>
              </p:cNvSpPr>
              <p:nvPr/>
            </p:nvSpPr>
            <p:spPr bwMode="auto">
              <a:xfrm rot="240000">
                <a:off x="1176" y="3197"/>
                <a:ext cx="15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5" name="Rectangle 147"/>
              <p:cNvSpPr>
                <a:spLocks noChangeArrowheads="1"/>
              </p:cNvSpPr>
              <p:nvPr/>
            </p:nvSpPr>
            <p:spPr bwMode="auto">
              <a:xfrm rot="16020000">
                <a:off x="300" y="2392"/>
                <a:ext cx="133" cy="7"/>
              </a:xfrm>
              <a:prstGeom prst="rect">
                <a:avLst/>
              </a:pr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6" name="Freeform 148"/>
              <p:cNvSpPr>
                <a:spLocks noChangeArrowheads="1"/>
              </p:cNvSpPr>
              <p:nvPr/>
            </p:nvSpPr>
            <p:spPr bwMode="auto">
              <a:xfrm>
                <a:off x="148" y="3570"/>
                <a:ext cx="138" cy="148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7" name="Freeform 149"/>
              <p:cNvSpPr>
                <a:spLocks noChangeArrowheads="1"/>
              </p:cNvSpPr>
              <p:nvPr/>
            </p:nvSpPr>
            <p:spPr bwMode="auto">
              <a:xfrm rot="18720000">
                <a:off x="618" y="3551"/>
                <a:ext cx="63" cy="6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rgbClr val="5B5D6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8" name="Freeform 150"/>
              <p:cNvSpPr>
                <a:spLocks noChangeArrowheads="1"/>
              </p:cNvSpPr>
              <p:nvPr/>
            </p:nvSpPr>
            <p:spPr bwMode="auto">
              <a:xfrm>
                <a:off x="240" y="2507"/>
                <a:ext cx="339" cy="1259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B5D6B"/>
                  </a:gs>
                  <a:gs pos="100000">
                    <a:srgbClr val="575967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99" name="Oval 151"/>
              <p:cNvSpPr>
                <a:spLocks noChangeArrowheads="1"/>
              </p:cNvSpPr>
              <p:nvPr/>
            </p:nvSpPr>
            <p:spPr bwMode="auto">
              <a:xfrm rot="19920000">
                <a:off x="300" y="3050"/>
                <a:ext cx="212" cy="169"/>
              </a:xfrm>
              <a:prstGeom prst="ellipse">
                <a:avLst/>
              </a:prstGeom>
              <a:gradFill rotWithShape="0">
                <a:gsLst>
                  <a:gs pos="0">
                    <a:srgbClr val="5B5D6B"/>
                  </a:gs>
                  <a:gs pos="50000">
                    <a:srgbClr val="525460"/>
                  </a:gs>
                  <a:gs pos="100000">
                    <a:srgbClr val="5B5D6B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200" name="Rectangle 15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66888"/>
            <a:ext cx="7764463" cy="172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2201" name="Rectangle 153"/>
          <p:cNvSpPr>
            <a:spLocks noGrp="1" noChangeArrowheads="1"/>
          </p:cNvSpPr>
          <p:nvPr>
            <p:ph type="dt"/>
          </p:nvPr>
        </p:nvSpPr>
        <p:spPr bwMode="auto">
          <a:xfrm>
            <a:off x="304800" y="6248400"/>
            <a:ext cx="2278063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Segoe UI" panose="020B0502040204020203" pitchFamily="34" charset="0"/>
              </a:defRPr>
            </a:lvl1pPr>
          </a:lstStyle>
          <a:p>
            <a:endParaRPr lang="ru-RU" altLang="ru-RU"/>
          </a:p>
        </p:txBody>
      </p:sp>
      <p:sp>
        <p:nvSpPr>
          <p:cNvPr id="2202" name="Rectangle 15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87663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Segoe UI" panose="020B0502040204020203" pitchFamily="34" charset="0"/>
              </a:defRPr>
            </a:lvl1pPr>
          </a:lstStyle>
          <a:p>
            <a:endParaRPr lang="ru-RU" altLang="ru-RU"/>
          </a:p>
        </p:txBody>
      </p:sp>
      <p:sp>
        <p:nvSpPr>
          <p:cNvPr id="2203" name="Rectangle 15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278063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Segoe UI" panose="020B0502040204020203" pitchFamily="34" charset="0"/>
              </a:defRPr>
            </a:lvl1pPr>
          </a:lstStyle>
          <a:p>
            <a:fld id="{CF810608-BEBE-491D-87B4-3618DA307FE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2204" name="Rectangle 15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39100" cy="401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Четвёртый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iso.org/iso/ru/home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3.xml"/><Relationship Id="rId7" Type="http://schemas.openxmlformats.org/officeDocument/2006/relationships/hyperlink" Target="http://www.iso.org/iso/ru/iso_members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iec.ch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hyperlink" Target="http://www.cen.eu/cen/Pages/default.aspx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cenelec.eu/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330200"/>
            <a:ext cx="7772400" cy="30178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4800" b="1"/>
              <a:t>Международная и региональная стандартизация</a:t>
            </a:r>
            <a:br>
              <a:rPr lang="ru-RU" altLang="ru-RU" sz="4800" b="1"/>
            </a:br>
            <a:endParaRPr lang="ru-RU" altLang="ru-RU" sz="4800" b="1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09120"/>
            <a:ext cx="225527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2924943"/>
            <a:ext cx="61206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Группа МКС 2</a:t>
            </a:r>
          </a:p>
          <a:p>
            <a:pPr algn="ctr"/>
            <a:r>
              <a:rPr lang="ru-RU" sz="2800" dirty="0" smtClean="0"/>
              <a:t>Задание на 09.12.25</a:t>
            </a:r>
          </a:p>
          <a:p>
            <a:pPr algn="ctr"/>
            <a:r>
              <a:rPr lang="ru-RU" sz="2800" dirty="0" smtClean="0"/>
              <a:t>Сделать задание на последнем слайде.</a:t>
            </a:r>
            <a:endParaRPr lang="ru-RU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64463" cy="1728787"/>
          </a:xfrm>
        </p:spPr>
        <p:txBody>
          <a:bodyPr/>
          <a:lstStyle/>
          <a:p>
            <a:r>
              <a:rPr lang="ru-RU" dirty="0"/>
              <a:t>Основные цели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628445"/>
              </p:ext>
            </p:extLst>
          </p:nvPr>
        </p:nvGraphicFramePr>
        <p:xfrm>
          <a:off x="759655" y="20574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252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66688"/>
            <a:ext cx="8308975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/>
              <a:t>Вопросы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762000"/>
            <a:ext cx="8540750" cy="6092825"/>
          </a:xfrm>
          <a:ln/>
        </p:spPr>
        <p:txBody>
          <a:bodyPr/>
          <a:lstStyle/>
          <a:p>
            <a:pPr marL="0" indent="365125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1. Международные организации по стандартизации: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</a:t>
            </a:r>
            <a:r>
              <a:rPr lang="en-US" altLang="ru-RU" sz="2400"/>
              <a:t>ISO (</a:t>
            </a:r>
            <a:r>
              <a:rPr lang="ru-RU" altLang="ru-RU" sz="2400"/>
              <a:t>ИСО</a:t>
            </a:r>
            <a:r>
              <a:rPr lang="en-US" altLang="ru-RU" sz="2400"/>
              <a:t>)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US" altLang="ru-RU" sz="2400"/>
              <a:t> IEC (</a:t>
            </a:r>
            <a:r>
              <a:rPr lang="ru-RU" altLang="ru-RU" sz="2400"/>
              <a:t>МЭК</a:t>
            </a:r>
            <a:r>
              <a:rPr lang="en-US" altLang="ru-RU" sz="2400"/>
              <a:t>)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</a:t>
            </a:r>
            <a:r>
              <a:rPr lang="en-US" altLang="ru-RU" sz="2400"/>
              <a:t>UN/ECE</a:t>
            </a:r>
            <a:r>
              <a:rPr lang="ru-RU" altLang="ru-RU" sz="2400"/>
              <a:t> (ЕЭК ООН)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ВОЗ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</a:t>
            </a:r>
            <a:r>
              <a:rPr lang="en-US" altLang="ru-RU" sz="2400"/>
              <a:t>FAO (</a:t>
            </a:r>
            <a:r>
              <a:rPr lang="ru-RU" altLang="ru-RU" sz="2400"/>
              <a:t>ФАО</a:t>
            </a:r>
            <a:r>
              <a:rPr lang="en-US" altLang="ru-RU" sz="2400"/>
              <a:t>)</a:t>
            </a:r>
          </a:p>
          <a:p>
            <a:pPr marL="0" indent="365125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2. Региональные организации по стандартизации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</a:t>
            </a:r>
            <a:r>
              <a:rPr lang="en-US" altLang="ru-RU" sz="2400"/>
              <a:t>CEN </a:t>
            </a:r>
            <a:r>
              <a:rPr lang="ru-RU" altLang="ru-RU" sz="2400"/>
              <a:t>(СЕН)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US" altLang="ru-RU" sz="2400"/>
              <a:t> CENELEC</a:t>
            </a:r>
            <a:r>
              <a:rPr lang="ru-RU" altLang="ru-RU" sz="2400"/>
              <a:t> (СЕНЕЛЭК)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US" altLang="ru-RU" sz="2400"/>
              <a:t> ETSI</a:t>
            </a:r>
            <a:r>
              <a:rPr lang="ru-RU" altLang="ru-RU" sz="2400"/>
              <a:t> (ЕТСИ)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ИНСТА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АСЕАН</a:t>
            </a:r>
          </a:p>
          <a:p>
            <a:pPr marL="0" indent="361950">
              <a:lnSpc>
                <a:spcPct val="9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МГС СНГ</a:t>
            </a:r>
          </a:p>
          <a:p>
            <a:pPr marL="0" indent="365125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 sz="2400"/>
          </a:p>
          <a:p>
            <a:pPr marL="0" indent="365125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 sz="2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60325"/>
            <a:ext cx="8540750" cy="9477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>
                <a:solidFill>
                  <a:srgbClr val="99CCFF"/>
                </a:solidFill>
              </a:rPr>
              <a:t>Международные организации по стандартизации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1066800"/>
            <a:ext cx="8540750" cy="5791200"/>
          </a:xfrm>
          <a:ln/>
        </p:spPr>
        <p:txBody>
          <a:bodyPr/>
          <a:lstStyle/>
          <a:p>
            <a:pPr marL="0" indent="531813" algn="ctr"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b="1">
                <a:solidFill>
                  <a:srgbClr val="FFFFCC"/>
                </a:solidFill>
                <a:effectLst/>
              </a:rPr>
              <a:t>Международная организация по стандартизации  </a:t>
            </a:r>
            <a:r>
              <a:rPr lang="en-US" altLang="ru-RU" b="1">
                <a:solidFill>
                  <a:srgbClr val="FFFFCC"/>
                </a:solidFill>
                <a:effectLst/>
              </a:rPr>
              <a:t>ISO </a:t>
            </a:r>
            <a:r>
              <a:rPr lang="ru-RU" altLang="ru-RU" b="1">
                <a:solidFill>
                  <a:srgbClr val="FFFFCC"/>
                </a:solidFill>
                <a:effectLst/>
              </a:rPr>
              <a:t>(ИСО) </a:t>
            </a:r>
          </a:p>
          <a:p>
            <a:pPr marL="0" indent="53181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 sz="2400"/>
          </a:p>
          <a:p>
            <a:pPr marL="0" indent="53181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 sz="2400"/>
          </a:p>
          <a:p>
            <a:pPr marL="0" indent="53181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 sz="2400"/>
          </a:p>
          <a:p>
            <a:pPr marL="0" indent="53181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 sz="2400" i="1">
              <a:solidFill>
                <a:srgbClr val="FF9933"/>
              </a:solidFill>
            </a:endParaRPr>
          </a:p>
          <a:p>
            <a:pPr marL="0" indent="53181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 i="1">
                <a:solidFill>
                  <a:srgbClr val="FFFF00"/>
                </a:solidFill>
                <a:effectLst/>
              </a:rPr>
              <a:t>Главная цель ИСО (</a:t>
            </a:r>
            <a:r>
              <a:rPr lang="en-US" altLang="ru-RU" sz="2400" i="1">
                <a:solidFill>
                  <a:srgbClr val="FFFF00"/>
                </a:solidFill>
                <a:effectLst/>
              </a:rPr>
              <a:t>ISO</a:t>
            </a:r>
            <a:r>
              <a:rPr lang="ru-RU" altLang="ru-RU" sz="2400" i="1">
                <a:solidFill>
                  <a:srgbClr val="FFFF00"/>
                </a:solidFill>
                <a:effectLst/>
              </a:rPr>
              <a:t>)</a:t>
            </a:r>
            <a:r>
              <a:rPr lang="ru-RU" altLang="ru-RU" sz="2400">
                <a:solidFill>
                  <a:srgbClr val="FFFF00"/>
                </a:solidFill>
                <a:effectLst/>
              </a:rPr>
              <a:t> </a:t>
            </a:r>
            <a:r>
              <a:rPr lang="ru-RU" altLang="ru-RU" sz="2400">
                <a:effectLst/>
              </a:rPr>
              <a:t>— содействие стандартизации в мировом масштабе для улучшения международного товарообмена и взаимопомощи, а также для расширения сотрудничества в области интеллектуальной, научной, технической и экономической деятельности с помощью разработки международных стандартов, отвечающих мировому уровню.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lum brigh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74888"/>
            <a:ext cx="1671638" cy="154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bright="42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812360" cy="2146250"/>
          </a:xfrm>
        </p:spPr>
        <p:txBody>
          <a:bodyPr>
            <a:normAutofit fontScale="90000"/>
          </a:bodyPr>
          <a:lstStyle/>
          <a:p>
            <a:r>
              <a:rPr lang="ru-RU" dirty="0"/>
              <a:t>Международная организация по стандартизации ИСО (</a:t>
            </a:r>
            <a:r>
              <a:rPr lang="en-US" dirty="0"/>
              <a:t>International Organization for Standardization ISO</a:t>
            </a:r>
            <a:r>
              <a:rPr lang="ru-RU" dirty="0"/>
              <a:t>)</a:t>
            </a:r>
          </a:p>
        </p:txBody>
      </p:sp>
      <p:pic>
        <p:nvPicPr>
          <p:cNvPr id="4" name="Содержимое 3" descr="logo_iso.gif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63688" y="2783780"/>
            <a:ext cx="5256584" cy="1509316"/>
          </a:xfrm>
        </p:spPr>
      </p:pic>
      <p:sp>
        <p:nvSpPr>
          <p:cNvPr id="3" name="Прямоугольник 2"/>
          <p:cNvSpPr/>
          <p:nvPr/>
        </p:nvSpPr>
        <p:spPr>
          <a:xfrm>
            <a:off x="1115616" y="4535249"/>
            <a:ext cx="74888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ИСО – это </a:t>
            </a:r>
            <a:r>
              <a:rPr lang="ru-RU" sz="3200" b="1" dirty="0"/>
              <a:t> неправительственная организация, </a:t>
            </a:r>
            <a:r>
              <a:rPr lang="ru-RU" sz="3200" dirty="0"/>
              <a:t>представляющая</a:t>
            </a:r>
            <a:r>
              <a:rPr lang="ru-RU" sz="3200" b="1" dirty="0"/>
              <a:t>  сеть</a:t>
            </a:r>
            <a:r>
              <a:rPr lang="ru-RU" sz="3200" dirty="0"/>
              <a:t> национальных организаций по стандартизации</a:t>
            </a:r>
          </a:p>
        </p:txBody>
      </p:sp>
    </p:spTree>
    <p:extLst>
      <p:ext uri="{BB962C8B-B14F-4D97-AF65-F5344CB8AC3E}">
        <p14:creationId xmlns:p14="http://schemas.microsoft.com/office/powerpoint/2010/main" val="4119032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Способы участия в ИСО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9560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-171400"/>
            <a:ext cx="7498080" cy="1143000"/>
          </a:xfrm>
        </p:spPr>
        <p:txBody>
          <a:bodyPr/>
          <a:lstStyle/>
          <a:p>
            <a:r>
              <a:rPr lang="ru-RU" dirty="0"/>
              <a:t>Структура ИСО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20688"/>
            <a:ext cx="6490109" cy="6365300"/>
          </a:xfrm>
        </p:spPr>
      </p:pic>
    </p:spTree>
    <p:extLst>
      <p:ext uri="{BB962C8B-B14F-4D97-AF65-F5344CB8AC3E}">
        <p14:creationId xmlns:p14="http://schemas.microsoft.com/office/powerpoint/2010/main" val="219114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2819400" y="1905000"/>
            <a:ext cx="6022975" cy="4194175"/>
          </a:xfrm>
          <a:ln/>
        </p:spPr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44" y="188640"/>
            <a:ext cx="861585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-27384"/>
            <a:ext cx="7498080" cy="1143000"/>
          </a:xfrm>
        </p:spPr>
        <p:txBody>
          <a:bodyPr/>
          <a:lstStyle/>
          <a:p>
            <a:r>
              <a:rPr lang="ru-RU" dirty="0"/>
              <a:t>Основные сведения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184576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800"/>
              </a:spcAft>
            </a:pPr>
            <a:r>
              <a:rPr lang="ru-RU" b="1" dirty="0"/>
              <a:t>Дата создания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14 октября 1946 г. (конференция национальных организаций по стандартизации в Лондоне)</a:t>
            </a:r>
          </a:p>
          <a:p>
            <a:pPr>
              <a:spcAft>
                <a:spcPts val="1800"/>
              </a:spcAft>
            </a:pPr>
            <a:r>
              <a:rPr lang="ru-RU" b="1" dirty="0"/>
              <a:t>Официальные языки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английский, французский и русский</a:t>
            </a:r>
          </a:p>
          <a:p>
            <a:pPr>
              <a:spcAft>
                <a:spcPts val="1800"/>
              </a:spcAft>
            </a:pPr>
            <a:r>
              <a:rPr lang="ru-RU" b="1" dirty="0"/>
              <a:t>Количество стран-участниц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163</a:t>
            </a:r>
          </a:p>
          <a:p>
            <a:pPr>
              <a:spcAft>
                <a:spcPts val="1800"/>
              </a:spcAft>
            </a:pPr>
            <a:r>
              <a:rPr lang="ru-RU" b="1" dirty="0"/>
              <a:t>Источники финансирования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членские взносы и доходы от продажи стандартов</a:t>
            </a:r>
          </a:p>
        </p:txBody>
      </p:sp>
    </p:spTree>
    <p:extLst>
      <p:ext uri="{BB962C8B-B14F-4D97-AF65-F5344CB8AC3E}">
        <p14:creationId xmlns:p14="http://schemas.microsoft.com/office/powerpoint/2010/main" val="4219383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Участники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899592" y="1268760"/>
          <a:ext cx="806489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>
            <a:hlinkClick r:id="rId7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661248"/>
            <a:ext cx="1157114" cy="97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12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Генеральная ассамблея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951856"/>
            <a:ext cx="7498080" cy="3781400"/>
          </a:xfrm>
        </p:spPr>
        <p:txBody>
          <a:bodyPr/>
          <a:lstStyle/>
          <a:p>
            <a:r>
              <a:rPr lang="ru-RU" dirty="0"/>
              <a:t>Высший руководящий орган ИСО это собрание (ежегодное) должностных лиц (президент, вице-президенты по политике и техническому управлению, генеральный секретарь, казначей) и делегатов, назначенных организациями-членами</a:t>
            </a:r>
          </a:p>
        </p:txBody>
      </p:sp>
    </p:spTree>
    <p:extLst>
      <p:ext uri="{BB962C8B-B14F-4D97-AF65-F5344CB8AC3E}">
        <p14:creationId xmlns:p14="http://schemas.microsoft.com/office/powerpoint/2010/main" val="2958103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Совет встречается дважды в год, и членами в нем по очереди становятся члены ИСО. Под началом Совета работают несколько комитетов по разработке политики, чтобы обеспечить стратегическое руководство разработкой стандартов в пересекающихся областях (CASCO, COPOLCO и DEVCO)</a:t>
            </a:r>
          </a:p>
        </p:txBody>
      </p:sp>
    </p:spTree>
    <p:extLst>
      <p:ext uri="{BB962C8B-B14F-4D97-AF65-F5344CB8AC3E}">
        <p14:creationId xmlns:p14="http://schemas.microsoft.com/office/powerpoint/2010/main" val="3369962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Техническое руководящее бюро (ТРБ)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подчинен Совету ИСО, и сам несет ответственность за общее руководство технической работой, для ряда консультативных групп по стратегическим и техническим вопросам включительно. Организации-члены могут быть назначены/выбраны в ТРБ согласно критериям, установленным Советом.</a:t>
            </a:r>
          </a:p>
        </p:txBody>
      </p:sp>
    </p:spTree>
    <p:extLst>
      <p:ext uri="{BB962C8B-B14F-4D97-AF65-F5344CB8AC3E}">
        <p14:creationId xmlns:p14="http://schemas.microsoft.com/office/powerpoint/2010/main" val="2551681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Технические комитеты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Технические комитеты носят специализированный и конкретный характер. Могут включать подкомитеты и рабочие группы.</a:t>
            </a:r>
          </a:p>
          <a:p>
            <a:pPr marL="82296" indent="0">
              <a:buNone/>
            </a:pPr>
            <a:endParaRPr lang="ru-RU" dirty="0"/>
          </a:p>
          <a:p>
            <a:r>
              <a:rPr lang="ru-RU" dirty="0"/>
              <a:t>В конце 2011 г., в системе ИСО было </a:t>
            </a:r>
            <a:r>
              <a:rPr lang="ru-RU" b="1" dirty="0"/>
              <a:t>3335 </a:t>
            </a:r>
            <a:r>
              <a:rPr lang="ru-RU" dirty="0"/>
              <a:t>технических органов, включая </a:t>
            </a:r>
            <a:r>
              <a:rPr lang="ru-RU" b="1" dirty="0"/>
              <a:t>224 </a:t>
            </a:r>
            <a:r>
              <a:rPr lang="ru-RU" dirty="0"/>
              <a:t>технических комитетов.</a:t>
            </a:r>
          </a:p>
        </p:txBody>
      </p:sp>
    </p:spTree>
    <p:extLst>
      <p:ext uri="{BB962C8B-B14F-4D97-AF65-F5344CB8AC3E}">
        <p14:creationId xmlns:p14="http://schemas.microsoft.com/office/powerpoint/2010/main" val="3022417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-38100"/>
            <a:ext cx="8540750" cy="1068388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/>
              <a:t>Совету ИСО подчиняется семь комитетов: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19200"/>
            <a:ext cx="8540750" cy="4800600"/>
          </a:xfrm>
          <a:ln/>
        </p:spPr>
        <p:txBody>
          <a:bodyPr/>
          <a:lstStyle/>
          <a:p>
            <a:pPr marL="0" indent="441325">
              <a:spcBef>
                <a:spcPts val="600"/>
              </a:spcBef>
              <a:buClr>
                <a:srgbClr val="A3C145"/>
              </a:buClr>
              <a:buSzPct val="45000"/>
              <a:buFont typeface="Wingdings" panose="05000000000000000000" pitchFamily="2" charset="2"/>
              <a:buChar char="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ПЛАКО — техническое бюро;</a:t>
            </a:r>
          </a:p>
          <a:p>
            <a:pPr marL="0" indent="441325">
              <a:spcBef>
                <a:spcPts val="600"/>
              </a:spcBef>
              <a:buClr>
                <a:srgbClr val="A3C145"/>
              </a:buClr>
              <a:buSzPct val="45000"/>
              <a:buFont typeface="Wingdings" panose="05000000000000000000" pitchFamily="2" charset="2"/>
              <a:buChar char="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СТАКО — комитет по изучению научных принципов стандартизации;</a:t>
            </a:r>
          </a:p>
          <a:p>
            <a:pPr marL="0" indent="441325">
              <a:spcBef>
                <a:spcPts val="600"/>
              </a:spcBef>
              <a:buClr>
                <a:srgbClr val="A3C145"/>
              </a:buClr>
              <a:buSzPct val="45000"/>
              <a:buFont typeface="Wingdings" panose="05000000000000000000" pitchFamily="2" charset="2"/>
              <a:buChar char="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КАСКО — комитет по оценке соответствия;</a:t>
            </a:r>
          </a:p>
          <a:p>
            <a:pPr marL="0" indent="441325">
              <a:spcBef>
                <a:spcPts val="600"/>
              </a:spcBef>
              <a:buClr>
                <a:srgbClr val="A3C145"/>
              </a:buClr>
              <a:buSzPct val="45000"/>
              <a:buFont typeface="Wingdings" panose="05000000000000000000" pitchFamily="2" charset="2"/>
              <a:buChar char="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ИНФКО — комитет по научно-технической информации;</a:t>
            </a:r>
          </a:p>
          <a:p>
            <a:pPr marL="0" indent="441325">
              <a:spcBef>
                <a:spcPts val="600"/>
              </a:spcBef>
              <a:buClr>
                <a:srgbClr val="A3C145"/>
              </a:buClr>
              <a:buSzPct val="45000"/>
              <a:buFont typeface="Wingdings" panose="05000000000000000000" pitchFamily="2" charset="2"/>
              <a:buChar char="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ДЕВКО — комитет по оказанию помощи развивающимся странам;</a:t>
            </a:r>
          </a:p>
          <a:p>
            <a:pPr marL="0" indent="441325">
              <a:spcBef>
                <a:spcPts val="600"/>
              </a:spcBef>
              <a:buClr>
                <a:srgbClr val="A3C145"/>
              </a:buClr>
              <a:buSzPct val="45000"/>
              <a:buFont typeface="Wingdings" panose="05000000000000000000" pitchFamily="2" charset="2"/>
              <a:buChar char="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КОПОЛКО — комитет по защите интересов потребителей;</a:t>
            </a:r>
          </a:p>
          <a:p>
            <a:pPr marL="0" indent="441325">
              <a:spcBef>
                <a:spcPts val="600"/>
              </a:spcBef>
              <a:buClr>
                <a:srgbClr val="A3C145"/>
              </a:buClr>
              <a:buSzPct val="45000"/>
              <a:buFont typeface="Wingdings" panose="05000000000000000000" pitchFamily="2" charset="2"/>
              <a:buChar char="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РЕМКО — комитет по стандартным образцам.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492896"/>
            <a:ext cx="1236662" cy="174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РЕМКО (REMCO — Committee on reference materials)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060848"/>
            <a:ext cx="7498080" cy="36004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оказывает методическую помощь ИСО путем разработки соответствующих руководств по вопросам, касающимся стандартных образцов (эталонов). РЕМКО — координатор деятельности ИСО по стандартным образцам с международными метрологическими организациями</a:t>
            </a:r>
          </a:p>
        </p:txBody>
      </p:sp>
    </p:spTree>
    <p:extLst>
      <p:ext uri="{BB962C8B-B14F-4D97-AF65-F5344CB8AC3E}">
        <p14:creationId xmlns:p14="http://schemas.microsoft.com/office/powerpoint/2010/main" val="1467301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КАСКО (CASCO — Committee on conformity assessment)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988840"/>
            <a:ext cx="7674056" cy="425956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занимается вопросами подтверждения соответствия продукции, услуг процессов и систем качества требованиям стандартов. Комитет разрабатывает руководства по испытаниям и оценке соответствия (сертификации) продукции, услуг, систем качества, подтверждению компетентности испытательных лабораторий и органов по сертификации.</a:t>
            </a:r>
          </a:p>
        </p:txBody>
      </p:sp>
    </p:spTree>
    <p:extLst>
      <p:ext uri="{BB962C8B-B14F-4D97-AF65-F5344CB8AC3E}">
        <p14:creationId xmlns:p14="http://schemas.microsoft.com/office/powerpoint/2010/main" val="3742354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КОПОЛКО (COPOLCO — Committee on consumer policy)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916832"/>
            <a:ext cx="7674056" cy="446449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изучает вопросы обеспечения интересов потребителей и возможности содействия этому через стандартизацию; обобщает опыт участия потребителей в создании стандартов и составляет программы по обучению потребителей в области стандартизации и доведению до них необходимой информации о международных стандартах</a:t>
            </a:r>
          </a:p>
        </p:txBody>
      </p:sp>
    </p:spTree>
    <p:extLst>
      <p:ext uri="{BB962C8B-B14F-4D97-AF65-F5344CB8AC3E}">
        <p14:creationId xmlns:p14="http://schemas.microsoft.com/office/powerpoint/2010/main" val="170246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ДЕВКО (DEVCO — Committee on developing country matters)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132856"/>
            <a:ext cx="7498080" cy="352839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изучает запросы развивающихся стран в области стандартизации и разрабатывает рекомендации по содействию этим странам в данной области (создание условий для обмена опытом с развитыми странами; подготовка специалистов по стандартизации и др.)</a:t>
            </a:r>
          </a:p>
        </p:txBody>
      </p:sp>
    </p:spTree>
    <p:extLst>
      <p:ext uri="{BB962C8B-B14F-4D97-AF65-F5344CB8AC3E}">
        <p14:creationId xmlns:p14="http://schemas.microsoft.com/office/powerpoint/2010/main" val="3432710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Организация-член ИСО </a:t>
            </a:r>
            <a:br>
              <a:rPr lang="ru-RU" dirty="0"/>
            </a:br>
            <a:r>
              <a:rPr lang="ru-RU" dirty="0"/>
              <a:t>(комитет-член ИСО)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Национальные организации по стандартизации стран-участниц. Имеют право участвовать в полноправном голосовании в любом техническом комитете или комитете по политике ИСО</a:t>
            </a:r>
          </a:p>
        </p:txBody>
      </p:sp>
    </p:spTree>
    <p:extLst>
      <p:ext uri="{BB962C8B-B14F-4D97-AF65-F5344CB8AC3E}">
        <p14:creationId xmlns:p14="http://schemas.microsoft.com/office/powerpoint/2010/main" val="1484725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Член-корреспондент ИСО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правило, представляет собой организацию страны, в которой еще не существует полноценной деятельности по национальной стандартизации.</a:t>
            </a:r>
            <a:br>
              <a:rPr lang="ru-RU" dirty="0"/>
            </a:br>
            <a:r>
              <a:rPr lang="ru-RU" dirty="0"/>
              <a:t>Члены-корреспонденты не принимают активного участия в технической работе и разработке стратегии, однако имеют право получать полную информацию по интересующей их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460879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Член-абонент ИСО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создан для очень малых экономик. Члены-абоненты платят сниженные членские взносы, которые тем не менее позволяют им поддерживать контакт с международной стандартизацией</a:t>
            </a:r>
          </a:p>
        </p:txBody>
      </p:sp>
    </p:spTree>
    <p:extLst>
      <p:ext uri="{BB962C8B-B14F-4D97-AF65-F5344CB8AC3E}">
        <p14:creationId xmlns:p14="http://schemas.microsoft.com/office/powerpoint/2010/main" val="578777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Фонд стандартов ИСО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532859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19023 стандарта (в том числе руководств) </a:t>
            </a:r>
          </a:p>
          <a:p>
            <a:r>
              <a:rPr lang="ru-RU" dirty="0"/>
              <a:t> </a:t>
            </a:r>
          </a:p>
          <a:p>
            <a:pPr lvl="1"/>
            <a:r>
              <a:rPr lang="ru-RU" sz="3300" dirty="0"/>
              <a:t>сельское хозяйство,</a:t>
            </a:r>
          </a:p>
          <a:p>
            <a:pPr lvl="1"/>
            <a:r>
              <a:rPr lang="ru-RU" sz="3300" dirty="0"/>
              <a:t>строительство,</a:t>
            </a:r>
          </a:p>
          <a:p>
            <a:pPr lvl="1"/>
            <a:r>
              <a:rPr lang="ru-RU" sz="3300" dirty="0"/>
              <a:t> машиностроение, </a:t>
            </a:r>
          </a:p>
          <a:p>
            <a:pPr lvl="1"/>
            <a:r>
              <a:rPr lang="ru-RU" sz="3300" dirty="0"/>
              <a:t>производство и распределение, </a:t>
            </a:r>
          </a:p>
          <a:p>
            <a:pPr lvl="1"/>
            <a:r>
              <a:rPr lang="ru-RU" sz="3300" dirty="0"/>
              <a:t>транспорт, </a:t>
            </a:r>
          </a:p>
          <a:p>
            <a:pPr lvl="1"/>
            <a:r>
              <a:rPr lang="ru-RU" sz="3300" dirty="0"/>
              <a:t>медицинская аппаратура, </a:t>
            </a:r>
          </a:p>
          <a:p>
            <a:pPr lvl="1"/>
            <a:r>
              <a:rPr lang="ru-RU" sz="3300" dirty="0"/>
              <a:t>информационные и коммуникационные технологии, </a:t>
            </a:r>
          </a:p>
          <a:p>
            <a:pPr lvl="1"/>
            <a:r>
              <a:rPr lang="ru-RU" sz="3300" dirty="0"/>
              <a:t>практика менеджмента,</a:t>
            </a:r>
          </a:p>
          <a:p>
            <a:pPr lvl="1"/>
            <a:r>
              <a:rPr lang="ru-RU" sz="3300" dirty="0"/>
              <a:t>услуги</a:t>
            </a:r>
          </a:p>
        </p:txBody>
      </p:sp>
    </p:spTree>
    <p:extLst>
      <p:ext uri="{BB962C8B-B14F-4D97-AF65-F5344CB8AC3E}">
        <p14:creationId xmlns:p14="http://schemas.microsoft.com/office/powerpoint/2010/main" val="351542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4450"/>
            <a:ext cx="8540750" cy="8255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400" b="1"/>
              <a:t>Основные принципы разработки стандартов </a:t>
            </a:r>
            <a:br>
              <a:rPr lang="ru-RU" altLang="ru-RU" sz="2400" b="1"/>
            </a:br>
            <a:endParaRPr lang="ru-RU" altLang="ru-RU" sz="2400" b="1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09600"/>
            <a:ext cx="9144000" cy="6180138"/>
          </a:xfrm>
          <a:ln/>
        </p:spPr>
        <p:txBody>
          <a:bodyPr/>
          <a:lstStyle/>
          <a:p>
            <a:pPr marL="0" indent="266700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ru-RU" altLang="ru-RU" sz="2400" dirty="0">
                <a:solidFill>
                  <a:srgbClr val="FFFF00"/>
                </a:solidFill>
                <a:effectLst/>
              </a:rPr>
              <a:t>1. Стандарты ИСО реагируют на потребности рынка</a:t>
            </a:r>
          </a:p>
          <a:p>
            <a:pPr marL="0" indent="266700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ru-RU" altLang="ru-RU" sz="2400" dirty="0">
                <a:effectLst/>
              </a:rPr>
              <a:t>ИСО разрабатывает стандарт на просьбу со стороны промышленности и других заинтересованных сторон, таких как группы потребителей. </a:t>
            </a:r>
          </a:p>
          <a:p>
            <a:pPr marL="0" indent="266700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ru-RU" altLang="ru-RU" sz="2400" dirty="0">
                <a:solidFill>
                  <a:srgbClr val="FFFF00"/>
                </a:solidFill>
                <a:effectLst/>
              </a:rPr>
              <a:t>2. Стандарты ИСО основаны на глобальном экспертном мнении</a:t>
            </a:r>
          </a:p>
          <a:p>
            <a:pPr marL="0" indent="266700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ru-RU" altLang="ru-RU" sz="2400" dirty="0">
                <a:effectLst/>
              </a:rPr>
              <a:t>Стандарты ИСО разрабатываются группой экспертов со всего мира, которые являются частью более крупной группы, называемой техническим комитетом. </a:t>
            </a:r>
          </a:p>
          <a:p>
            <a:pPr marL="0" indent="266700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ru-RU" altLang="ru-RU" sz="2400" dirty="0">
                <a:solidFill>
                  <a:srgbClr val="FFFF00"/>
                </a:solidFill>
                <a:effectLst/>
              </a:rPr>
              <a:t>3. Стандарты ИСО разрабатываются в рамках многостороннего процесса</a:t>
            </a:r>
          </a:p>
          <a:p>
            <a:pPr marL="0" indent="266700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ru-RU" altLang="ru-RU" sz="2400" dirty="0">
                <a:effectLst/>
              </a:rPr>
              <a:t>Технические комитеты состоят из экспертов соответствующей отрасли, а также из представителей потребительских ассоциаций, научных кругов, неправительственных организаций и правительства. </a:t>
            </a:r>
          </a:p>
          <a:p>
            <a:pPr marL="0" indent="266700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ru-RU" altLang="ru-RU" sz="2400" dirty="0">
                <a:solidFill>
                  <a:srgbClr val="FFFF00"/>
                </a:solidFill>
                <a:effectLst/>
              </a:rPr>
              <a:t>4. В основе стандартов ИСО лежит консенсус</a:t>
            </a:r>
          </a:p>
          <a:p>
            <a:pPr marL="0" indent="266700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ru-RU" altLang="ru-RU" sz="2400" dirty="0">
                <a:effectLst/>
              </a:rPr>
              <a:t>Стандарты ИСО разрабатываются на основе консенсуса, где принимаются во внимание комментарии от заинтересованных сторон.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721" y="2747169"/>
            <a:ext cx="2540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4624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Схема разработки стандарта ИСО</a:t>
            </a:r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1079500" y="1485900"/>
            <a:ext cx="1441450" cy="576263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Заявка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3382963" y="1412875"/>
            <a:ext cx="2232025" cy="720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Генеральный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секретарь ИСО</a:t>
            </a: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5975350" y="2133600"/>
            <a:ext cx="3168650" cy="936625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</a:rPr>
              <a:t>Предложение о 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</a:rPr>
              <a:t>создании ТК</a:t>
            </a: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2519363" y="177323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5614988" y="1773238"/>
            <a:ext cx="9366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1691680" y="3070225"/>
            <a:ext cx="3923309" cy="5746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Техническое руководящее бюро</a:t>
            </a: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H="1">
            <a:off x="5614988" y="2997200"/>
            <a:ext cx="1008063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6046788" y="3502025"/>
            <a:ext cx="3097213" cy="10795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Голосование организаций-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членов ИСО</a:t>
            </a: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3491880" y="4149725"/>
            <a:ext cx="2087563" cy="5762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ТК</a:t>
            </a: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3347864" y="4941888"/>
            <a:ext cx="2233613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Центральный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секретариат</a:t>
            </a: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2772395" y="5878513"/>
            <a:ext cx="2879725" cy="79216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Международный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стандарт</a:t>
            </a:r>
          </a:p>
        </p:txBody>
      </p:sp>
      <p:sp>
        <p:nvSpPr>
          <p:cNvPr id="16" name="Line 20"/>
          <p:cNvSpPr>
            <a:spLocks noChangeShapeType="1"/>
          </p:cNvSpPr>
          <p:nvPr/>
        </p:nvSpPr>
        <p:spPr bwMode="auto">
          <a:xfrm>
            <a:off x="5614988" y="3429000"/>
            <a:ext cx="86518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 flipH="1">
            <a:off x="5614988" y="4294188"/>
            <a:ext cx="6477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4391025" y="2133600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4391025" y="364490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>
            <a:off x="4427984" y="47259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>
            <a:off x="4427984" y="558958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4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4624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Стадии разработки стандарта ИСО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755737"/>
              </p:ext>
            </p:extLst>
          </p:nvPr>
        </p:nvGraphicFramePr>
        <p:xfrm>
          <a:off x="683568" y="1447800"/>
          <a:ext cx="8250882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792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228600"/>
            <a:ext cx="854075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>
                <a:effectLst/>
              </a:rPr>
              <a:t>Международная электротехническая комиссия </a:t>
            </a:r>
            <a:r>
              <a:rPr lang="en-US" altLang="ru-RU" sz="3200" b="1">
                <a:effectLst/>
              </a:rPr>
              <a:t>IEC </a:t>
            </a:r>
            <a:r>
              <a:rPr lang="ru-RU" altLang="ru-RU" sz="3200" b="1">
                <a:effectLst/>
              </a:rPr>
              <a:t>(МЭК)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1600200"/>
            <a:ext cx="8540750" cy="4498975"/>
          </a:xfrm>
          <a:ln/>
        </p:spPr>
        <p:txBody>
          <a:bodyPr/>
          <a:lstStyle/>
          <a:p>
            <a:pPr marL="0" indent="365125" algn="ctr">
              <a:lnSpc>
                <a:spcPct val="90000"/>
              </a:lnSpc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/>
          </a:p>
          <a:p>
            <a:pPr marL="0" indent="365125" algn="ctr">
              <a:lnSpc>
                <a:spcPct val="90000"/>
              </a:lnSpc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/>
          </a:p>
          <a:p>
            <a:pPr marL="0" indent="365125" algn="ctr">
              <a:lnSpc>
                <a:spcPct val="90000"/>
              </a:lnSpc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/>
          </a:p>
          <a:p>
            <a:pPr marL="0" indent="365125">
              <a:lnSpc>
                <a:spcPct val="90000"/>
              </a:lnSpc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i="1">
                <a:solidFill>
                  <a:srgbClr val="FFFF00"/>
                </a:solidFill>
                <a:effectLst/>
              </a:rPr>
              <a:t>Основная цель организации</a:t>
            </a:r>
            <a:r>
              <a:rPr lang="en-US" altLang="ru-RU">
                <a:effectLst/>
              </a:rPr>
              <a:t> </a:t>
            </a:r>
            <a:r>
              <a:rPr lang="ru-RU" altLang="ru-RU">
                <a:effectLst/>
              </a:rPr>
              <a:t>— содейст</a:t>
            </a:r>
            <a:r>
              <a:rPr lang="en-US" altLang="ru-RU">
                <a:effectLst/>
              </a:rPr>
              <a:t>-</a:t>
            </a:r>
            <a:r>
              <a:rPr lang="ru-RU" altLang="ru-RU">
                <a:effectLst/>
              </a:rPr>
              <a:t>вие международному сотрудничеству по стандартизации в области электротехники и радиотехники с помощью разработки международных стандартов и других документов.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447800"/>
            <a:ext cx="1839913" cy="183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486400"/>
            <a:ext cx="158115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2146250"/>
          </a:xfrm>
        </p:spPr>
        <p:txBody>
          <a:bodyPr>
            <a:normAutofit fontScale="90000"/>
          </a:bodyPr>
          <a:lstStyle/>
          <a:p>
            <a:r>
              <a:rPr lang="ru-RU" dirty="0"/>
              <a:t>Международная электротехническая комиссия МЭК (</a:t>
            </a:r>
            <a:r>
              <a:rPr lang="en-US" dirty="0"/>
              <a:t>International </a:t>
            </a:r>
            <a:r>
              <a:rPr lang="en-US" dirty="0" err="1"/>
              <a:t>Electrotechnical</a:t>
            </a:r>
            <a:r>
              <a:rPr lang="en-US" dirty="0"/>
              <a:t> Commission, IEC</a:t>
            </a:r>
            <a:r>
              <a:rPr lang="ru-RU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4077072"/>
            <a:ext cx="7498080" cy="2171328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dirty="0"/>
              <a:t>международная некоммерческая организация по стандартизации в области электрических, электронных и смежных технологий</a:t>
            </a:r>
          </a:p>
        </p:txBody>
      </p:sp>
      <p:pic>
        <p:nvPicPr>
          <p:cNvPr id="4" name="Рисунок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595006"/>
            <a:ext cx="1788394" cy="178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65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сведения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18991" y="1268760"/>
            <a:ext cx="7498080" cy="518457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Aft>
                <a:spcPts val="1800"/>
              </a:spcAft>
            </a:pPr>
            <a:r>
              <a:rPr lang="ru-RU" b="1" dirty="0">
                <a:solidFill>
                  <a:schemeClr val="bg1"/>
                </a:solidFill>
              </a:rPr>
              <a:t>Дата создания 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26-27 июня 1906 г. (Лондон)</a:t>
            </a:r>
          </a:p>
          <a:p>
            <a:pPr>
              <a:spcAft>
                <a:spcPts val="1800"/>
              </a:spcAft>
            </a:pPr>
            <a:r>
              <a:rPr lang="ru-RU" b="1" dirty="0">
                <a:solidFill>
                  <a:schemeClr val="bg1"/>
                </a:solidFill>
              </a:rPr>
              <a:t>Официальные языки 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английский</a:t>
            </a:r>
          </a:p>
          <a:p>
            <a:pPr>
              <a:spcAft>
                <a:spcPts val="1800"/>
              </a:spcAft>
            </a:pPr>
            <a:r>
              <a:rPr lang="ru-RU" b="1" dirty="0">
                <a:solidFill>
                  <a:schemeClr val="bg1"/>
                </a:solidFill>
              </a:rPr>
              <a:t>Количество стран-участниц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82 (60 полноправных)</a:t>
            </a:r>
          </a:p>
          <a:p>
            <a:pPr>
              <a:spcAft>
                <a:spcPts val="1800"/>
              </a:spcAft>
            </a:pPr>
            <a:r>
              <a:rPr lang="ru-RU" b="1" dirty="0">
                <a:solidFill>
                  <a:schemeClr val="bg1"/>
                </a:solidFill>
              </a:rPr>
              <a:t>Источники финансирования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членские взносы и доходы от продажи стандартов</a:t>
            </a:r>
          </a:p>
        </p:txBody>
      </p:sp>
    </p:spTree>
    <p:extLst>
      <p:ext uri="{BB962C8B-B14F-4D97-AF65-F5344CB8AC3E}">
        <p14:creationId xmlns:p14="http://schemas.microsoft.com/office/powerpoint/2010/main" val="1584828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540750" cy="6477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>
                <a:effectLst/>
              </a:rPr>
              <a:t>Структура МЭК</a:t>
            </a:r>
          </a:p>
        </p:txBody>
      </p:sp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98425" y="733425"/>
            <a:ext cx="8678863" cy="6086475"/>
            <a:chOff x="62" y="462"/>
            <a:chExt cx="5467" cy="3834"/>
          </a:xfrm>
        </p:grpSpPr>
        <p:cxnSp>
          <p:nvCxnSpPr>
            <p:cNvPr id="11267" name="AutoShape 3"/>
            <p:cNvCxnSpPr>
              <a:cxnSpLocks noChangeShapeType="1"/>
              <a:stCxn id="11278" idx="1"/>
              <a:endCxn id="11277" idx="0"/>
            </p:cNvCxnSpPr>
            <p:nvPr/>
          </p:nvCxnSpPr>
          <p:spPr bwMode="auto">
            <a:xfrm rot="10800000">
              <a:off x="3777" y="2977"/>
              <a:ext cx="255" cy="985"/>
            </a:xfrm>
            <a:prstGeom prst="bentConnector4">
              <a:avLst>
                <a:gd name="adj1" fmla="val 452319"/>
                <a:gd name="adj2" fmla="val 114833"/>
              </a:avLst>
            </a:prstGeom>
            <a:noFill/>
            <a:ln w="2844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1268" name="AutoShape 4"/>
            <p:cNvCxnSpPr>
              <a:cxnSpLocks noChangeShapeType="1"/>
              <a:stCxn id="11277" idx="1"/>
              <a:endCxn id="11276" idx="2"/>
            </p:cNvCxnSpPr>
            <p:nvPr/>
          </p:nvCxnSpPr>
          <p:spPr bwMode="auto">
            <a:xfrm rot="10800000">
              <a:off x="2818" y="2886"/>
              <a:ext cx="211" cy="354"/>
            </a:xfrm>
            <a:prstGeom prst="bentConnector2">
              <a:avLst/>
            </a:prstGeom>
            <a:noFill/>
            <a:ln w="2844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1269" name="AutoShape 5"/>
            <p:cNvCxnSpPr>
              <a:cxnSpLocks noChangeShapeType="1"/>
              <a:stCxn id="11276" idx="0"/>
              <a:endCxn id="11273" idx="2"/>
            </p:cNvCxnSpPr>
            <p:nvPr/>
          </p:nvCxnSpPr>
          <p:spPr bwMode="auto">
            <a:xfrm rot="16200000" flipV="1">
              <a:off x="2661" y="2027"/>
              <a:ext cx="273" cy="42"/>
            </a:xfrm>
            <a:prstGeom prst="bentConnector3">
              <a:avLst>
                <a:gd name="adj1" fmla="val 49917"/>
              </a:avLst>
            </a:prstGeom>
            <a:noFill/>
            <a:ln w="2844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1270" name="AutoShape 6"/>
            <p:cNvCxnSpPr>
              <a:cxnSpLocks noChangeShapeType="1"/>
            </p:cNvCxnSpPr>
            <p:nvPr/>
          </p:nvCxnSpPr>
          <p:spPr bwMode="auto">
            <a:xfrm flipV="1">
              <a:off x="830" y="1872"/>
              <a:ext cx="265" cy="44"/>
            </a:xfrm>
            <a:prstGeom prst="bentConnector3">
              <a:avLst>
                <a:gd name="adj1" fmla="val 50000"/>
              </a:avLst>
            </a:prstGeom>
            <a:noFill/>
            <a:ln w="2844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>
              <a:off x="1960" y="462"/>
              <a:ext cx="1497" cy="524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000" b="1">
                  <a:solidFill>
                    <a:srgbClr val="FFFF00"/>
                  </a:solidFill>
                  <a:latin typeface="Tahoma" panose="020B0604030504040204" pitchFamily="34" charset="0"/>
                </a:rPr>
                <a:t>Совет МЭК</a:t>
              </a:r>
            </a:p>
          </p:txBody>
        </p:sp>
        <p:sp>
          <p:nvSpPr>
            <p:cNvPr id="11272" name="AutoShape 8"/>
            <p:cNvSpPr>
              <a:spLocks noChangeArrowheads="1"/>
            </p:cNvSpPr>
            <p:nvPr/>
          </p:nvSpPr>
          <p:spPr bwMode="auto">
            <a:xfrm>
              <a:off x="62" y="1256"/>
              <a:ext cx="1723" cy="659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Руководящий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комитет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по общим вопросам</a:t>
              </a:r>
            </a:p>
          </p:txBody>
        </p:sp>
        <p:sp>
          <p:nvSpPr>
            <p:cNvPr id="11273" name="AutoShape 9"/>
            <p:cNvSpPr>
              <a:spLocks noChangeArrowheads="1"/>
            </p:cNvSpPr>
            <p:nvPr/>
          </p:nvSpPr>
          <p:spPr bwMode="auto">
            <a:xfrm>
              <a:off x="1950" y="1256"/>
              <a:ext cx="1655" cy="655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Комитеты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действий</a:t>
              </a:r>
            </a:p>
          </p:txBody>
        </p:sp>
        <p:sp>
          <p:nvSpPr>
            <p:cNvPr id="11274" name="AutoShape 10"/>
            <p:cNvSpPr>
              <a:spLocks noChangeArrowheads="1"/>
            </p:cNvSpPr>
            <p:nvPr/>
          </p:nvSpPr>
          <p:spPr bwMode="auto">
            <a:xfrm>
              <a:off x="3861" y="1256"/>
              <a:ext cx="1619" cy="659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Центральное бюро</a:t>
              </a:r>
            </a:p>
          </p:txBody>
        </p:sp>
        <p:sp>
          <p:nvSpPr>
            <p:cNvPr id="11275" name="AutoShape 11"/>
            <p:cNvSpPr>
              <a:spLocks noChangeArrowheads="1"/>
            </p:cNvSpPr>
            <p:nvPr/>
          </p:nvSpPr>
          <p:spPr bwMode="auto">
            <a:xfrm>
              <a:off x="129" y="2184"/>
              <a:ext cx="1655" cy="702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РГ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по гармонизации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ИСО/МЭК</a:t>
              </a:r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>
              <a:off x="2028" y="2184"/>
              <a:ext cx="1581" cy="702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Технические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комитеты</a:t>
              </a:r>
            </a:p>
          </p:txBody>
        </p:sp>
        <p:sp>
          <p:nvSpPr>
            <p:cNvPr id="11277" name="AutoShape 13"/>
            <p:cNvSpPr>
              <a:spLocks noChangeArrowheads="1"/>
            </p:cNvSpPr>
            <p:nvPr/>
          </p:nvSpPr>
          <p:spPr bwMode="auto">
            <a:xfrm>
              <a:off x="3029" y="2978"/>
              <a:ext cx="1497" cy="524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Технические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подкомитеты</a:t>
              </a:r>
            </a:p>
          </p:txBody>
        </p:sp>
        <p:sp>
          <p:nvSpPr>
            <p:cNvPr id="11278" name="AutoShape 14"/>
            <p:cNvSpPr>
              <a:spLocks noChangeArrowheads="1"/>
            </p:cNvSpPr>
            <p:nvPr/>
          </p:nvSpPr>
          <p:spPr bwMode="auto">
            <a:xfrm>
              <a:off x="4032" y="3628"/>
              <a:ext cx="1497" cy="668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Международные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рабочие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000" b="1">
                  <a:latin typeface="Tahoma" panose="020B0604030504040204" pitchFamily="34" charset="0"/>
                </a:rPr>
                <a:t>группы</a:t>
              </a:r>
            </a:p>
          </p:txBody>
        </p:sp>
        <p:sp>
          <p:nvSpPr>
            <p:cNvPr id="11279" name="Line 15"/>
            <p:cNvSpPr>
              <a:spLocks noChangeShapeType="1"/>
            </p:cNvSpPr>
            <p:nvPr/>
          </p:nvSpPr>
          <p:spPr bwMode="auto">
            <a:xfrm flipH="1">
              <a:off x="857" y="726"/>
              <a:ext cx="1103" cy="0"/>
            </a:xfrm>
            <a:prstGeom prst="line">
              <a:avLst/>
            </a:prstGeom>
            <a:noFill/>
            <a:ln w="3600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0" name="Line 16"/>
            <p:cNvSpPr>
              <a:spLocks noChangeShapeType="1"/>
            </p:cNvSpPr>
            <p:nvPr/>
          </p:nvSpPr>
          <p:spPr bwMode="auto">
            <a:xfrm flipV="1">
              <a:off x="862" y="719"/>
              <a:ext cx="0" cy="536"/>
            </a:xfrm>
            <a:prstGeom prst="line">
              <a:avLst/>
            </a:prstGeom>
            <a:noFill/>
            <a:ln w="3600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1" name="Line 17"/>
            <p:cNvSpPr>
              <a:spLocks noChangeShapeType="1"/>
            </p:cNvSpPr>
            <p:nvPr/>
          </p:nvSpPr>
          <p:spPr bwMode="auto">
            <a:xfrm>
              <a:off x="2767" y="992"/>
              <a:ext cx="0" cy="260"/>
            </a:xfrm>
            <a:prstGeom prst="line">
              <a:avLst/>
            </a:prstGeom>
            <a:noFill/>
            <a:ln w="3600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2" name="Line 18"/>
            <p:cNvSpPr>
              <a:spLocks noChangeShapeType="1"/>
            </p:cNvSpPr>
            <p:nvPr/>
          </p:nvSpPr>
          <p:spPr bwMode="auto">
            <a:xfrm>
              <a:off x="3462" y="726"/>
              <a:ext cx="1295" cy="0"/>
            </a:xfrm>
            <a:prstGeom prst="line">
              <a:avLst/>
            </a:prstGeom>
            <a:noFill/>
            <a:ln w="3600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3" name="Line 19"/>
            <p:cNvSpPr>
              <a:spLocks noChangeShapeType="1"/>
            </p:cNvSpPr>
            <p:nvPr/>
          </p:nvSpPr>
          <p:spPr bwMode="auto">
            <a:xfrm flipV="1">
              <a:off x="4763" y="719"/>
              <a:ext cx="0" cy="536"/>
            </a:xfrm>
            <a:prstGeom prst="line">
              <a:avLst/>
            </a:prstGeom>
            <a:noFill/>
            <a:ln w="3600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1284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5021263"/>
            <a:ext cx="158115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11285" name="AutoShape 21"/>
          <p:cNvCxnSpPr>
            <a:cxnSpLocks noChangeShapeType="1"/>
            <a:stCxn id="0" idx="3"/>
            <a:endCxn id="0" idx="3"/>
          </p:cNvCxnSpPr>
          <p:nvPr/>
        </p:nvCxnSpPr>
        <p:spPr bwMode="auto">
          <a:xfrm rot="5400000">
            <a:off x="8778875" y="3778250"/>
            <a:ext cx="1588" cy="1588"/>
          </a:xfrm>
          <a:prstGeom prst="bentConnector2">
            <a:avLst/>
          </a:prstGeom>
          <a:noFill/>
          <a:ln w="9360" cap="sq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7192963" y="5184775"/>
            <a:ext cx="655637" cy="1588"/>
          </a:xfrm>
          <a:prstGeom prst="line">
            <a:avLst/>
          </a:prstGeom>
          <a:noFill/>
          <a:ln w="3600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7848600" y="5184775"/>
            <a:ext cx="1588" cy="576263"/>
          </a:xfrm>
          <a:prstGeom prst="line">
            <a:avLst/>
          </a:prstGeom>
          <a:noFill/>
          <a:ln w="3600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1439863" y="3044825"/>
            <a:ext cx="1587" cy="420688"/>
          </a:xfrm>
          <a:prstGeom prst="line">
            <a:avLst/>
          </a:prstGeom>
          <a:noFill/>
          <a:ln w="3600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212725"/>
            <a:ext cx="8540750" cy="6429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600" b="1">
                <a:solidFill>
                  <a:srgbClr val="FFFF66"/>
                </a:solidFill>
                <a:effectLst/>
              </a:rPr>
              <a:t>Схема работы ТК МЭК</a:t>
            </a:r>
          </a:p>
        </p:txBody>
      </p:sp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323850" y="1268413"/>
            <a:ext cx="8524875" cy="5180012"/>
            <a:chOff x="204" y="799"/>
            <a:chExt cx="5370" cy="3263"/>
          </a:xfrm>
        </p:grpSpPr>
        <p:cxnSp>
          <p:nvCxnSpPr>
            <p:cNvPr id="12291" name="AutoShape 3"/>
            <p:cNvCxnSpPr>
              <a:cxnSpLocks noChangeShapeType="1"/>
            </p:cNvCxnSpPr>
            <p:nvPr/>
          </p:nvCxnSpPr>
          <p:spPr bwMode="auto">
            <a:xfrm flipH="1" flipV="1">
              <a:off x="2890" y="2340"/>
              <a:ext cx="1878" cy="449"/>
            </a:xfrm>
            <a:prstGeom prst="straightConnector1">
              <a:avLst/>
            </a:prstGeom>
            <a:noFill/>
            <a:ln w="2844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292" name="AutoShape 4"/>
            <p:cNvCxnSpPr>
              <a:cxnSpLocks noChangeShapeType="1"/>
              <a:stCxn id="12296" idx="0"/>
              <a:endCxn id="12294" idx="2"/>
            </p:cNvCxnSpPr>
            <p:nvPr/>
          </p:nvCxnSpPr>
          <p:spPr bwMode="auto">
            <a:xfrm flipV="1">
              <a:off x="2888" y="1885"/>
              <a:ext cx="0" cy="909"/>
            </a:xfrm>
            <a:prstGeom prst="straightConnector1">
              <a:avLst/>
            </a:prstGeom>
            <a:noFill/>
            <a:ln w="2844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293" name="AutoShape 5"/>
            <p:cNvCxnSpPr>
              <a:cxnSpLocks noChangeShapeType="1"/>
              <a:stCxn id="12295" idx="0"/>
              <a:endCxn id="12294" idx="2"/>
            </p:cNvCxnSpPr>
            <p:nvPr/>
          </p:nvCxnSpPr>
          <p:spPr bwMode="auto">
            <a:xfrm flipV="1">
              <a:off x="1008" y="1885"/>
              <a:ext cx="1880" cy="909"/>
            </a:xfrm>
            <a:prstGeom prst="straightConnector1">
              <a:avLst/>
            </a:prstGeom>
            <a:noFill/>
            <a:ln w="2844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2294" name="AutoShape 6"/>
            <p:cNvSpPr>
              <a:spLocks noChangeArrowheads="1"/>
            </p:cNvSpPr>
            <p:nvPr/>
          </p:nvSpPr>
          <p:spPr bwMode="auto">
            <a:xfrm>
              <a:off x="2084" y="799"/>
              <a:ext cx="1608" cy="1085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Разработка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проекта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стандарта</a:t>
              </a:r>
            </a:p>
          </p:txBody>
        </p:sp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204" y="2795"/>
              <a:ext cx="1607" cy="1267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Определение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подкомитета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разработчика</a:t>
              </a:r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2084" y="2795"/>
              <a:ext cx="1608" cy="1267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Определение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рабочей группы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для разработки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проекта</a:t>
              </a:r>
            </a:p>
          </p:txBody>
        </p:sp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3966" y="2795"/>
              <a:ext cx="1608" cy="1267"/>
            </a:xfrm>
            <a:prstGeom prst="roundRect">
              <a:avLst>
                <a:gd name="adj" fmla="val 16667"/>
              </a:avLst>
            </a:prstGeom>
            <a:solidFill>
              <a:srgbClr val="9966FF"/>
            </a:solidFill>
            <a:ln w="936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Определение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сроков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выполнения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работ по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разработке </a:t>
              </a:r>
            </a:p>
            <a:p>
              <a:pPr algn="ctr">
                <a:buClrTx/>
                <a:buFontTx/>
                <a:buNone/>
              </a:pPr>
              <a:r>
                <a:rPr lang="ru-RU" altLang="ru-RU" sz="2200" b="1">
                  <a:latin typeface="Tahoma" panose="020B0604030504040204" pitchFamily="34" charset="0"/>
                </a:rPr>
                <a:t>стандарта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объекты стандартизации МЭК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700808"/>
            <a:ext cx="7498080" cy="48006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материалы для электротехнической промышленности</a:t>
            </a:r>
          </a:p>
          <a:p>
            <a:r>
              <a:rPr lang="ru-RU" dirty="0"/>
              <a:t>электроэнергетическое оборудование</a:t>
            </a:r>
          </a:p>
          <a:p>
            <a:r>
              <a:rPr lang="ru-RU" dirty="0"/>
              <a:t>изделия электронной промышленности (интегральные схемы, микропроцессоры и т.д.)</a:t>
            </a:r>
          </a:p>
          <a:p>
            <a:r>
              <a:rPr lang="ru-RU" dirty="0"/>
              <a:t> электронное оборудование бытового и производственного назначения</a:t>
            </a:r>
          </a:p>
          <a:p>
            <a:r>
              <a:rPr lang="ru-RU" dirty="0"/>
              <a:t>электроинструменты</a:t>
            </a:r>
          </a:p>
          <a:p>
            <a:r>
              <a:rPr lang="ru-RU" dirty="0"/>
              <a:t>оборудование для спутников связи</a:t>
            </a:r>
          </a:p>
          <a:p>
            <a:r>
              <a:rPr lang="ru-RU" dirty="0"/>
              <a:t>терминология</a:t>
            </a:r>
          </a:p>
        </p:txBody>
      </p:sp>
    </p:spTree>
    <p:extLst>
      <p:ext uri="{BB962C8B-B14F-4D97-AF65-F5344CB8AC3E}">
        <p14:creationId xmlns:p14="http://schemas.microsoft.com/office/powerpoint/2010/main" val="2267306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746064" cy="1426170"/>
          </a:xfrm>
        </p:spPr>
        <p:txBody>
          <a:bodyPr>
            <a:normAutofit fontScale="90000"/>
          </a:bodyPr>
          <a:lstStyle/>
          <a:p>
            <a:r>
              <a:rPr lang="ru-RU" dirty="0"/>
              <a:t>Международный союз электросвязи МСЭ (</a:t>
            </a:r>
            <a:r>
              <a:rPr lang="en-US" dirty="0"/>
              <a:t>International Telecommunication Union, ITU</a:t>
            </a:r>
            <a:r>
              <a:rPr lang="ru-RU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3861048"/>
            <a:ext cx="7498080" cy="2387352"/>
          </a:xfrm>
        </p:spPr>
        <p:txBody>
          <a:bodyPr>
            <a:normAutofit fontScale="92500"/>
          </a:bodyPr>
          <a:lstStyle/>
          <a:p>
            <a:r>
              <a:rPr lang="ru-RU" dirty="0"/>
              <a:t>международная организация, координирующая деятельность государственных организаций и коммерческих компаний по развитию сетей и услуг электросвязи в мире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470"/>
          <a:stretch/>
        </p:blipFill>
        <p:spPr>
          <a:xfrm>
            <a:off x="1475656" y="2204864"/>
            <a:ext cx="1401908" cy="136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35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сведения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331640" y="1340768"/>
            <a:ext cx="7498080" cy="5184576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Aft>
                <a:spcPts val="1800"/>
              </a:spcAft>
            </a:pPr>
            <a:r>
              <a:rPr lang="ru-RU" b="1" dirty="0">
                <a:solidFill>
                  <a:schemeClr val="bg1"/>
                </a:solidFill>
              </a:rPr>
              <a:t>Дата создания 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1865 г. (Париж, Международный телеграфный союз)</a:t>
            </a:r>
          </a:p>
          <a:p>
            <a:pPr>
              <a:spcAft>
                <a:spcPts val="1800"/>
              </a:spcAft>
            </a:pPr>
            <a:r>
              <a:rPr lang="ru-RU" b="1" dirty="0">
                <a:solidFill>
                  <a:schemeClr val="bg1"/>
                </a:solidFill>
              </a:rPr>
              <a:t>Официальные языки 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английский</a:t>
            </a:r>
          </a:p>
          <a:p>
            <a:pPr>
              <a:spcAft>
                <a:spcPts val="1800"/>
              </a:spcAft>
            </a:pPr>
            <a:r>
              <a:rPr lang="ru-RU" b="1" dirty="0">
                <a:solidFill>
                  <a:schemeClr val="bg1"/>
                </a:solidFill>
              </a:rPr>
              <a:t>Количество стран-участниц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193 страны-участницы и 700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4076561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8540750" cy="18002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>
                <a:effectLst/>
              </a:rPr>
              <a:t>Европейская  экономическая комиссия  ООН   </a:t>
            </a:r>
            <a:br>
              <a:rPr lang="ru-RU" altLang="ru-RU" sz="2800" b="1">
                <a:effectLst/>
              </a:rPr>
            </a:br>
            <a:r>
              <a:rPr lang="en-US" altLang="ru-RU" sz="2800" b="1">
                <a:effectLst/>
              </a:rPr>
              <a:t>UN/ECE</a:t>
            </a:r>
            <a:r>
              <a:rPr lang="ru-RU" altLang="ru-RU" sz="2800" b="1">
                <a:effectLst/>
              </a:rPr>
              <a:t> (ЕЭК ООН)</a:t>
            </a:r>
            <a:r>
              <a:rPr lang="en-US" altLang="ru-RU" sz="2800" b="1">
                <a:solidFill>
                  <a:srgbClr val="FF99CC"/>
                </a:solidFill>
                <a:effectLst/>
              </a:rPr>
              <a:t/>
            </a:r>
            <a:br>
              <a:rPr lang="en-US" altLang="ru-RU" sz="2800" b="1">
                <a:solidFill>
                  <a:srgbClr val="FF99CC"/>
                </a:solidFill>
                <a:effectLst/>
              </a:rPr>
            </a:br>
            <a:endParaRPr lang="en-US" altLang="ru-RU" sz="2800" b="1">
              <a:solidFill>
                <a:srgbClr val="FF99CC"/>
              </a:solidFill>
              <a:effectLst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540750" cy="4498975"/>
          </a:xfrm>
          <a:ln/>
        </p:spPr>
        <p:txBody>
          <a:bodyPr/>
          <a:lstStyle/>
          <a:p>
            <a:pPr marL="0" indent="44926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>
                <a:solidFill>
                  <a:srgbClr val="FFFF00"/>
                </a:solidFill>
              </a:rPr>
              <a:t>Главная задача ЕЭК ООН в области стандартизации</a:t>
            </a:r>
            <a:r>
              <a:rPr lang="ru-RU" altLang="ru-RU" sz="2400"/>
              <a:t> состоит в разработке основных направлений политики по стандартизации и определении приоритетов в этой области.</a:t>
            </a:r>
          </a:p>
          <a:p>
            <a:pPr marL="0" indent="44926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Основной рабочий орган ЕЭК по проблемам стандартизации, сертификации, качества — Рабочая группа. 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357563"/>
            <a:ext cx="1935163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609600"/>
            <a:ext cx="8540750" cy="5791200"/>
          </a:xfrm>
          <a:ln/>
        </p:spPr>
        <p:txBody>
          <a:bodyPr/>
          <a:lstStyle/>
          <a:p>
            <a:pPr marL="266700" indent="447675">
              <a:lnSpc>
                <a:spcPct val="90000"/>
              </a:lnSpc>
              <a:buClrTx/>
              <a:buSzPct val="80000"/>
              <a:buFontTx/>
              <a:buNone/>
              <a:tabLst>
                <a:tab pos="266700" algn="l"/>
                <a:tab pos="371475" algn="l"/>
                <a:tab pos="820738" algn="l"/>
                <a:tab pos="1270000" algn="l"/>
                <a:tab pos="1719263" algn="l"/>
                <a:tab pos="2168525" algn="l"/>
                <a:tab pos="2617788" algn="l"/>
                <a:tab pos="3067050" algn="l"/>
                <a:tab pos="3516313" algn="l"/>
                <a:tab pos="3965575" algn="l"/>
                <a:tab pos="4414838" algn="l"/>
                <a:tab pos="4864100" algn="l"/>
                <a:tab pos="5313363" algn="l"/>
                <a:tab pos="5762625" algn="l"/>
                <a:tab pos="6211888" algn="l"/>
                <a:tab pos="6661150" algn="l"/>
                <a:tab pos="7110413" algn="l"/>
                <a:tab pos="7559675" algn="l"/>
                <a:tab pos="8008938" algn="l"/>
                <a:tab pos="8458200" algn="l"/>
                <a:tab pos="8907463" algn="l"/>
              </a:tabLst>
            </a:pPr>
            <a:r>
              <a:rPr lang="ru-RU" altLang="ru-RU">
                <a:solidFill>
                  <a:srgbClr val="FFFF00"/>
                </a:solidFill>
                <a:effectLst/>
              </a:rPr>
              <a:t>В работе ЕЭК принимают участие</a:t>
            </a:r>
            <a:r>
              <a:rPr lang="ru-RU" altLang="ru-RU">
                <a:solidFill>
                  <a:srgbClr val="FFFF00"/>
                </a:solidFill>
              </a:rPr>
              <a:t>:</a:t>
            </a:r>
          </a:p>
          <a:p>
            <a:pPr marL="263525" indent="446088">
              <a:lnSpc>
                <a:spcPct val="90000"/>
              </a:lnSpc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266700" algn="l"/>
                <a:tab pos="371475" algn="l"/>
                <a:tab pos="820738" algn="l"/>
                <a:tab pos="1270000" algn="l"/>
                <a:tab pos="1719263" algn="l"/>
                <a:tab pos="2168525" algn="l"/>
                <a:tab pos="2617788" algn="l"/>
                <a:tab pos="3067050" algn="l"/>
                <a:tab pos="3516313" algn="l"/>
                <a:tab pos="3965575" algn="l"/>
                <a:tab pos="4414838" algn="l"/>
                <a:tab pos="4864100" algn="l"/>
                <a:tab pos="5313363" algn="l"/>
                <a:tab pos="5762625" algn="l"/>
                <a:tab pos="6211888" algn="l"/>
                <a:tab pos="6661150" algn="l"/>
                <a:tab pos="7110413" algn="l"/>
                <a:tab pos="7559675" algn="l"/>
                <a:tab pos="8008938" algn="l"/>
                <a:tab pos="8458200" algn="l"/>
                <a:tab pos="8907463" algn="l"/>
              </a:tabLst>
            </a:pPr>
            <a:r>
              <a:rPr lang="ru-RU" altLang="ru-RU"/>
              <a:t>Комиссия по транспорту;</a:t>
            </a:r>
          </a:p>
          <a:p>
            <a:pPr marL="263525" indent="446088">
              <a:lnSpc>
                <a:spcPct val="90000"/>
              </a:lnSpc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266700" algn="l"/>
                <a:tab pos="371475" algn="l"/>
                <a:tab pos="820738" algn="l"/>
                <a:tab pos="1270000" algn="l"/>
                <a:tab pos="1719263" algn="l"/>
                <a:tab pos="2168525" algn="l"/>
                <a:tab pos="2617788" algn="l"/>
                <a:tab pos="3067050" algn="l"/>
                <a:tab pos="3516313" algn="l"/>
                <a:tab pos="3965575" algn="l"/>
                <a:tab pos="4414838" algn="l"/>
                <a:tab pos="4864100" algn="l"/>
                <a:tab pos="5313363" algn="l"/>
                <a:tab pos="5762625" algn="l"/>
                <a:tab pos="6211888" algn="l"/>
                <a:tab pos="6661150" algn="l"/>
                <a:tab pos="7110413" algn="l"/>
                <a:tab pos="7559675" algn="l"/>
                <a:tab pos="8008938" algn="l"/>
                <a:tab pos="8458200" algn="l"/>
                <a:tab pos="8907463" algn="l"/>
              </a:tabLst>
            </a:pPr>
            <a:r>
              <a:rPr lang="ru-RU" altLang="ru-RU"/>
              <a:t>Комитет по сельскому хозяйству;</a:t>
            </a:r>
          </a:p>
          <a:p>
            <a:pPr marL="263525" indent="446088">
              <a:lnSpc>
                <a:spcPct val="90000"/>
              </a:lnSpc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266700" algn="l"/>
                <a:tab pos="371475" algn="l"/>
                <a:tab pos="820738" algn="l"/>
                <a:tab pos="1270000" algn="l"/>
                <a:tab pos="1719263" algn="l"/>
                <a:tab pos="2168525" algn="l"/>
                <a:tab pos="2617788" algn="l"/>
                <a:tab pos="3067050" algn="l"/>
                <a:tab pos="3516313" algn="l"/>
                <a:tab pos="3965575" algn="l"/>
                <a:tab pos="4414838" algn="l"/>
                <a:tab pos="4864100" algn="l"/>
                <a:tab pos="5313363" algn="l"/>
                <a:tab pos="5762625" algn="l"/>
                <a:tab pos="6211888" algn="l"/>
                <a:tab pos="6661150" algn="l"/>
                <a:tab pos="7110413" algn="l"/>
                <a:tab pos="7559675" algn="l"/>
                <a:tab pos="8008938" algn="l"/>
                <a:tab pos="8458200" algn="l"/>
                <a:tab pos="8907463" algn="l"/>
              </a:tabLst>
            </a:pPr>
            <a:r>
              <a:rPr lang="ru-RU" altLang="ru-RU"/>
              <a:t>Комитет по лесу (стандартизация, контроль качества лесных товаров);</a:t>
            </a:r>
          </a:p>
          <a:p>
            <a:pPr marL="263525" indent="446088">
              <a:lnSpc>
                <a:spcPct val="90000"/>
              </a:lnSpc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266700" algn="l"/>
                <a:tab pos="371475" algn="l"/>
                <a:tab pos="820738" algn="l"/>
                <a:tab pos="1270000" algn="l"/>
                <a:tab pos="1719263" algn="l"/>
                <a:tab pos="2168525" algn="l"/>
                <a:tab pos="2617788" algn="l"/>
                <a:tab pos="3067050" algn="l"/>
                <a:tab pos="3516313" algn="l"/>
                <a:tab pos="3965575" algn="l"/>
                <a:tab pos="4414838" algn="l"/>
                <a:tab pos="4864100" algn="l"/>
                <a:tab pos="5313363" algn="l"/>
                <a:tab pos="5762625" algn="l"/>
                <a:tab pos="6211888" algn="l"/>
                <a:tab pos="6661150" algn="l"/>
                <a:tab pos="7110413" algn="l"/>
                <a:tab pos="7559675" algn="l"/>
                <a:tab pos="8008938" algn="l"/>
                <a:tab pos="8458200" algn="l"/>
                <a:tab pos="8907463" algn="l"/>
              </a:tabLst>
            </a:pPr>
            <a:r>
              <a:rPr lang="ru-RU" altLang="ru-RU"/>
              <a:t>Комитет по населенным пунктам (принятие единых норм качества строительной продукции);</a:t>
            </a:r>
          </a:p>
          <a:p>
            <a:pPr marL="263525" indent="446088">
              <a:lnSpc>
                <a:spcPct val="90000"/>
              </a:lnSpc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266700" algn="l"/>
                <a:tab pos="371475" algn="l"/>
                <a:tab pos="820738" algn="l"/>
                <a:tab pos="1270000" algn="l"/>
                <a:tab pos="1719263" algn="l"/>
                <a:tab pos="2168525" algn="l"/>
                <a:tab pos="2617788" algn="l"/>
                <a:tab pos="3067050" algn="l"/>
                <a:tab pos="3516313" algn="l"/>
                <a:tab pos="3965575" algn="l"/>
                <a:tab pos="4414838" algn="l"/>
                <a:tab pos="4864100" algn="l"/>
                <a:tab pos="5313363" algn="l"/>
                <a:tab pos="5762625" algn="l"/>
                <a:tab pos="6211888" algn="l"/>
                <a:tab pos="6661150" algn="l"/>
                <a:tab pos="7110413" algn="l"/>
                <a:tab pos="7559675" algn="l"/>
                <a:tab pos="8008938" algn="l"/>
                <a:tab pos="8458200" algn="l"/>
                <a:tab pos="8907463" algn="l"/>
              </a:tabLst>
            </a:pPr>
            <a:r>
              <a:rPr lang="ru-RU" altLang="ru-RU"/>
              <a:t>Комитет по развитию торговли (стандартизация торговых документов);</a:t>
            </a:r>
          </a:p>
          <a:p>
            <a:pPr marL="263525" indent="446088">
              <a:lnSpc>
                <a:spcPct val="90000"/>
              </a:lnSpc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266700" algn="l"/>
                <a:tab pos="371475" algn="l"/>
                <a:tab pos="820738" algn="l"/>
                <a:tab pos="1270000" algn="l"/>
                <a:tab pos="1719263" algn="l"/>
                <a:tab pos="2168525" algn="l"/>
                <a:tab pos="2617788" algn="l"/>
                <a:tab pos="3067050" algn="l"/>
                <a:tab pos="3516313" algn="l"/>
                <a:tab pos="3965575" algn="l"/>
                <a:tab pos="4414838" algn="l"/>
                <a:tab pos="4864100" algn="l"/>
                <a:tab pos="5313363" algn="l"/>
                <a:tab pos="5762625" algn="l"/>
                <a:tab pos="6211888" algn="l"/>
                <a:tab pos="6661150" algn="l"/>
                <a:tab pos="7110413" algn="l"/>
                <a:tab pos="7559675" algn="l"/>
                <a:tab pos="8008938" algn="l"/>
                <a:tab pos="8458200" algn="l"/>
                <a:tab pos="8907463" algn="l"/>
              </a:tabLst>
            </a:pPr>
            <a:r>
              <a:rPr lang="ru-RU" altLang="ru-RU"/>
              <a:t>Рабочая группа по углю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8425"/>
            <a:ext cx="9144000" cy="9477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>
                <a:effectLst/>
              </a:rPr>
              <a:t>Всемирная организация здравоохранения (ВОЗ)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2133600"/>
            <a:ext cx="8540750" cy="4343400"/>
          </a:xfrm>
          <a:ln/>
        </p:spPr>
        <p:txBody>
          <a:bodyPr/>
          <a:lstStyle/>
          <a:p>
            <a:pPr marL="0" indent="449263"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>
                <a:solidFill>
                  <a:srgbClr val="FFFF00"/>
                </a:solidFill>
              </a:rPr>
              <a:t>Цель ВОЗ</a:t>
            </a:r>
            <a:r>
              <a:rPr lang="ru-RU" altLang="ru-RU" sz="2800"/>
              <a:t> — достижение всеми народами высшего уровня здоровья (физического, душевного и социального благосостояния).</a:t>
            </a:r>
          </a:p>
          <a:p>
            <a:pPr marL="0" indent="449263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Среди широкого круга проблем, которыми занимается ВОЗ, основное внимание уделяется развитию служб здравоохранения, профилактике болезней и борьбе с ними, созданию широкой сети здравоохранения, оздоровлению окружающей среды. 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066800"/>
            <a:ext cx="1762125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257800"/>
            <a:ext cx="1981200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104775"/>
            <a:ext cx="8540750" cy="137318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>
                <a:effectLst/>
              </a:rPr>
              <a:t>Продовольственная и сельскохозяйственная организация  ООН — ФАО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2133600"/>
            <a:ext cx="8540750" cy="4267200"/>
          </a:xfrm>
          <a:ln/>
        </p:spPr>
        <p:txBody>
          <a:bodyPr/>
          <a:lstStyle/>
          <a:p>
            <a:pPr marL="0" indent="365125">
              <a:lnSpc>
                <a:spcPct val="9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800">
              <a:solidFill>
                <a:srgbClr val="FF9933"/>
              </a:solidFill>
            </a:endParaRPr>
          </a:p>
          <a:p>
            <a:pPr marL="0" indent="365125">
              <a:lnSpc>
                <a:spcPct val="9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>
                <a:solidFill>
                  <a:srgbClr val="FFFF00"/>
                </a:solidFill>
              </a:rPr>
              <a:t>Цель организации</a:t>
            </a:r>
            <a:r>
              <a:rPr lang="ru-RU" altLang="ru-RU" sz="2800"/>
              <a:t> — содействие подъему всеобщего благосостояния с помощью активных действий по поднятию уровня жизни народов, увеличению эффективности производства и распределению продовольственных и сельскохозяйственных продуктов, улучшению условий жизни сельского населения, что в целом должно содействовать развитию мировой экономики.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24000"/>
            <a:ext cx="1562100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486400"/>
            <a:ext cx="14097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6700"/>
            <a:ext cx="9215438" cy="533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>
                <a:solidFill>
                  <a:srgbClr val="CFE7F5"/>
                </a:solidFill>
                <a:effectLst/>
              </a:rPr>
              <a:t>Региональные организации по стандартизации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609600"/>
            <a:ext cx="8540750" cy="5943600"/>
          </a:xfrm>
          <a:ln/>
        </p:spPr>
        <p:txBody>
          <a:bodyPr/>
          <a:lstStyle/>
          <a:p>
            <a:pPr marL="0" indent="365125" algn="ctr">
              <a:lnSpc>
                <a:spcPct val="8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800" b="1">
              <a:solidFill>
                <a:srgbClr val="FFFF99"/>
              </a:solidFill>
            </a:endParaRPr>
          </a:p>
          <a:p>
            <a:pPr marL="0" indent="365125" algn="ctr">
              <a:lnSpc>
                <a:spcPct val="8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 b="1">
                <a:solidFill>
                  <a:srgbClr val="FFFF99"/>
                </a:solidFill>
              </a:rPr>
              <a:t>Европейский комитет по стандартизации (</a:t>
            </a:r>
            <a:r>
              <a:rPr lang="en-US" altLang="ru-RU" sz="2800" b="1">
                <a:solidFill>
                  <a:srgbClr val="FFFF99"/>
                </a:solidFill>
              </a:rPr>
              <a:t>CEN</a:t>
            </a:r>
            <a:r>
              <a:rPr lang="ru-RU" altLang="ru-RU" sz="2800" b="1">
                <a:solidFill>
                  <a:srgbClr val="FFFF99"/>
                </a:solidFill>
              </a:rPr>
              <a:t>)   </a:t>
            </a:r>
            <a:r>
              <a:rPr lang="ru-RU" altLang="ru-RU" sz="2800" b="1" i="1"/>
              <a:t>и</a:t>
            </a:r>
            <a:r>
              <a:rPr lang="ru-RU" altLang="ru-RU" sz="2800" b="1">
                <a:solidFill>
                  <a:srgbClr val="FFFF99"/>
                </a:solidFill>
              </a:rPr>
              <a:t>   </a:t>
            </a:r>
            <a:r>
              <a:rPr lang="ru-RU" altLang="ru-RU" sz="2800" b="1">
                <a:solidFill>
                  <a:srgbClr val="FFFFCC"/>
                </a:solidFill>
              </a:rPr>
              <a:t>Европейский комитет по стандартизации в области электротехники и электроники (</a:t>
            </a:r>
            <a:r>
              <a:rPr lang="en-US" altLang="ru-RU" sz="2800" b="1">
                <a:solidFill>
                  <a:srgbClr val="FFFFCC"/>
                </a:solidFill>
              </a:rPr>
              <a:t>CENELEC</a:t>
            </a:r>
            <a:r>
              <a:rPr lang="ru-RU" altLang="ru-RU" sz="2800" b="1">
                <a:solidFill>
                  <a:srgbClr val="FFFFCC"/>
                </a:solidFill>
              </a:rPr>
              <a:t>)</a:t>
            </a:r>
          </a:p>
          <a:p>
            <a:pPr marL="0" indent="365125" algn="ctr">
              <a:lnSpc>
                <a:spcPct val="8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 sz="2400" b="1">
              <a:solidFill>
                <a:srgbClr val="FF99CC"/>
              </a:solidFill>
            </a:endParaRPr>
          </a:p>
          <a:p>
            <a:pPr marL="0" indent="365125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n-US" altLang="ru-RU" sz="2400" b="1"/>
          </a:p>
          <a:p>
            <a:pPr marL="0" indent="365125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 b="1"/>
          </a:p>
          <a:p>
            <a:pPr marL="0" indent="365125">
              <a:lnSpc>
                <a:spcPct val="8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 b="1"/>
              <a:t>Обе организации   объединяют   национальные   организации   экономических группировок стран Европы и определяют:</a:t>
            </a:r>
          </a:p>
          <a:p>
            <a:pPr marL="0" indent="361950">
              <a:lnSpc>
                <a:spcPct val="8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 b="1"/>
              <a:t> порядок и формы использования национальных и международных стандартов;</a:t>
            </a:r>
          </a:p>
          <a:p>
            <a:pPr marL="0" indent="361950">
              <a:lnSpc>
                <a:spcPct val="80000"/>
              </a:lnSpc>
              <a:spcBef>
                <a:spcPts val="6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US" altLang="ru-RU" sz="2400" b="1"/>
              <a:t> </a:t>
            </a:r>
            <a:r>
              <a:rPr lang="ru-RU" altLang="ru-RU" sz="2400" b="1"/>
              <a:t>применимость национальных и международных стандартов без их переработки в европейские и контроль за соблюдением.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2592388"/>
            <a:ext cx="2525712" cy="91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167"/>
          <a:stretch/>
        </p:blipFill>
        <p:spPr>
          <a:xfrm>
            <a:off x="6804248" y="1052736"/>
            <a:ext cx="1973591" cy="18042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Региональные организации по стандартизации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576686"/>
            <a:ext cx="7674056" cy="402066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Европейский комитет по стандартизации СЕН (</a:t>
            </a:r>
            <a:r>
              <a:rPr lang="en-US" dirty="0">
                <a:latin typeface="Corbel" pitchFamily="34" charset="0"/>
              </a:rPr>
              <a:t>European Committee for Standardization</a:t>
            </a:r>
            <a:r>
              <a:rPr lang="ru-RU" dirty="0">
                <a:latin typeface="Corbel" pitchFamily="34" charset="0"/>
              </a:rPr>
              <a:t> CEN</a:t>
            </a:r>
            <a:r>
              <a:rPr lang="ru-RU" dirty="0"/>
              <a:t>)</a:t>
            </a:r>
          </a:p>
          <a:p>
            <a:r>
              <a:rPr lang="ru-RU" dirty="0"/>
              <a:t>создан в 1961 году. Основная цель СЕН - содействие развитию торговли товарами и услугами путем разработки европейских стандартов (</a:t>
            </a:r>
            <a:r>
              <a:rPr lang="ru-RU" dirty="0" err="1"/>
              <a:t>евронорм</a:t>
            </a:r>
            <a:r>
              <a:rPr lang="ru-RU" dirty="0"/>
              <a:t>, EN). Другие цели: единообразное применение в странах-членах СЕН международных стандартов ИСО и МЭК.</a:t>
            </a:r>
          </a:p>
        </p:txBody>
      </p:sp>
    </p:spTree>
    <p:extLst>
      <p:ext uri="{BB962C8B-B14F-4D97-AF65-F5344CB8AC3E}">
        <p14:creationId xmlns:p14="http://schemas.microsoft.com/office/powerpoint/2010/main" val="39119380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Региональные организации по стандартизации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576686"/>
            <a:ext cx="7674056" cy="402066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Европейский комитет по стандартизации в электротехнике СЕНЭЛЕК (</a:t>
            </a:r>
            <a:r>
              <a:rPr lang="en-US" dirty="0">
                <a:latin typeface="Corbel" pitchFamily="34" charset="0"/>
              </a:rPr>
              <a:t>European Committee for </a:t>
            </a:r>
            <a:r>
              <a:rPr lang="en-US" dirty="0" err="1">
                <a:latin typeface="Corbel" pitchFamily="34" charset="0"/>
              </a:rPr>
              <a:t>Electrotechnical</a:t>
            </a:r>
            <a:r>
              <a:rPr lang="en-US" dirty="0">
                <a:latin typeface="Corbel" pitchFamily="34" charset="0"/>
              </a:rPr>
              <a:t> Standardization CENELEC</a:t>
            </a:r>
            <a:r>
              <a:rPr lang="ru-RU" dirty="0"/>
              <a:t>)</a:t>
            </a:r>
          </a:p>
          <a:p>
            <a:r>
              <a:rPr lang="ru-RU" dirty="0"/>
              <a:t>создан в 1971 году. Основная цель организации - разработка стандартов на электротехническую продукцию </a:t>
            </a:r>
          </a:p>
        </p:txBody>
      </p:sp>
      <p:pic>
        <p:nvPicPr>
          <p:cNvPr id="5" name="Рисунок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484784"/>
            <a:ext cx="284797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698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609600"/>
            <a:ext cx="8540750" cy="5867400"/>
          </a:xfrm>
          <a:ln/>
        </p:spPr>
        <p:txBody>
          <a:bodyPr/>
          <a:lstStyle/>
          <a:p>
            <a:pPr marL="0" indent="449263"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i="1">
                <a:solidFill>
                  <a:srgbClr val="FFFF00"/>
                </a:solidFill>
              </a:rPr>
              <a:t>Основная цель СЕН</a:t>
            </a:r>
            <a:r>
              <a:rPr lang="ru-RU" altLang="ru-RU"/>
              <a:t> — содействие развитию торговли товарами и услугами путем разработки европейских стандартов (евронорм </a:t>
            </a:r>
            <a:r>
              <a:rPr lang="en-US" altLang="ru-RU"/>
              <a:t>EN</a:t>
            </a:r>
            <a:r>
              <a:rPr lang="ru-RU" altLang="ru-RU"/>
              <a:t>), на которые могли бы ссылаться в своих директивах межправительственные организации, обеспечивая сотрудничество со всеми организациями, занимающимися стандартизацией.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105400"/>
            <a:ext cx="33337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533400"/>
            <a:ext cx="8540750" cy="5565775"/>
          </a:xfrm>
          <a:ln/>
        </p:spPr>
        <p:txBody>
          <a:bodyPr/>
          <a:lstStyle/>
          <a:p>
            <a:pPr marL="0" indent="449263"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i="1">
                <a:solidFill>
                  <a:srgbClr val="FFFF00"/>
                </a:solidFill>
              </a:rPr>
              <a:t>Работа СЕН</a:t>
            </a:r>
            <a:r>
              <a:rPr lang="ru-RU" altLang="ru-RU"/>
              <a:t> связана с разработкой стандартов по оборудованию газонефтепроизводств, сварке, металлопрокату, судостроению и т. п.</a:t>
            </a:r>
          </a:p>
          <a:p>
            <a:pPr marL="0" indent="449263"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/>
              <a:t>Один из </a:t>
            </a:r>
            <a:r>
              <a:rPr lang="ru-RU" altLang="ru-RU">
                <a:solidFill>
                  <a:srgbClr val="FFFF00"/>
                </a:solidFill>
              </a:rPr>
              <a:t>принципов работы</a:t>
            </a:r>
            <a:r>
              <a:rPr lang="ru-RU" altLang="ru-RU"/>
              <a:t> СЕН — обязательное использование международных стандартов ИСО как основы для разработки евронорм.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648200"/>
            <a:ext cx="2757488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457200"/>
            <a:ext cx="8540750" cy="5029200"/>
          </a:xfrm>
          <a:ln/>
        </p:spPr>
        <p:txBody>
          <a:bodyPr/>
          <a:lstStyle/>
          <a:p>
            <a:pPr marL="0" indent="365125">
              <a:lnSpc>
                <a:spcPct val="90000"/>
              </a:lnSpc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i="1">
                <a:solidFill>
                  <a:srgbClr val="FFFF00"/>
                </a:solidFill>
              </a:rPr>
              <a:t>Цель СЕНЭЛЕК</a:t>
            </a:r>
            <a:r>
              <a:rPr lang="ru-RU" altLang="ru-RU"/>
              <a:t> — разработка стандартов на электротехническую продукцию. Стандарты СЕНЭЛЕК направлены на создание единого европейского рынка.</a:t>
            </a:r>
          </a:p>
          <a:p>
            <a:pPr marL="0" indent="365125">
              <a:lnSpc>
                <a:spcPct val="90000"/>
              </a:lnSpc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i="1">
                <a:solidFill>
                  <a:srgbClr val="FFFF00"/>
                </a:solidFill>
              </a:rPr>
              <a:t>Задача СЕНЭЛЕК</a:t>
            </a:r>
            <a:r>
              <a:rPr lang="ru-RU" altLang="ru-RU">
                <a:solidFill>
                  <a:srgbClr val="FFFF00"/>
                </a:solidFill>
              </a:rPr>
              <a:t> </a:t>
            </a:r>
            <a:r>
              <a:rPr lang="ru-RU" altLang="ru-RU"/>
              <a:t>— устранение любых технических различий между национальными стандартами, процедурами сертификации и торговли товарами электротехнических отраслей и промышленности.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495800"/>
            <a:ext cx="22193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228600"/>
            <a:ext cx="8540750" cy="6248400"/>
          </a:xfrm>
          <a:ln/>
        </p:spPr>
        <p:txBody>
          <a:bodyPr/>
          <a:lstStyle/>
          <a:p>
            <a:pPr marL="0" indent="365125"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/>
              <a:t>Региональные стандарты, принятые СЕНЭЛЕК, могут иметь три формы:</a:t>
            </a:r>
          </a:p>
          <a:p>
            <a:pPr marL="0" indent="361950">
              <a:spcBef>
                <a:spcPts val="7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/>
              <a:t>европейский стандарт (</a:t>
            </a:r>
            <a:r>
              <a:rPr lang="en-US" altLang="ru-RU" sz="2800"/>
              <a:t>EN</a:t>
            </a:r>
            <a:r>
              <a:rPr lang="ru-RU" altLang="ru-RU" sz="2800"/>
              <a:t>);</a:t>
            </a:r>
          </a:p>
          <a:p>
            <a:pPr marL="0" indent="361950">
              <a:spcBef>
                <a:spcPts val="7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/>
              <a:t>документ по гармонизации (</a:t>
            </a:r>
            <a:r>
              <a:rPr lang="en-US" altLang="ru-RU" sz="2800"/>
              <a:t>HD</a:t>
            </a:r>
            <a:r>
              <a:rPr lang="ru-RU" altLang="ru-RU" sz="2800"/>
              <a:t>);</a:t>
            </a:r>
          </a:p>
          <a:p>
            <a:pPr marL="0" indent="361950">
              <a:spcBef>
                <a:spcPts val="7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/>
              <a:t>предварительный стандарт (</a:t>
            </a:r>
            <a:r>
              <a:rPr lang="en-US" altLang="ru-RU" sz="2800"/>
              <a:t>ENV</a:t>
            </a:r>
            <a:r>
              <a:rPr lang="ru-RU" altLang="ru-RU" sz="2800"/>
              <a:t>).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95600"/>
            <a:ext cx="6096000" cy="359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228600"/>
            <a:ext cx="854075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>
                <a:effectLst/>
              </a:rPr>
              <a:t>Европейский институт по стандартизации в области электросвязи (ЕТСИ)</a:t>
            </a:r>
            <a:r>
              <a:rPr lang="ru-RU" altLang="ru-RU" sz="4000">
                <a:effectLst/>
              </a:rPr>
              <a:t> 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1600200"/>
            <a:ext cx="8540750" cy="4498975"/>
          </a:xfrm>
          <a:ln/>
        </p:spPr>
        <p:txBody>
          <a:bodyPr/>
          <a:lstStyle/>
          <a:p>
            <a:pPr marL="0" indent="365125"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/>
              <a:t>Основная задача ЕТСИ — поиск общих стандартов, на основе которых можно создать общую структуру электросвязи. Эта структура должна обеспечить полную совместимость любого оборудования и услуг, предлагаемых потребителям.</a:t>
            </a:r>
          </a:p>
          <a:p>
            <a:pPr marL="0" indent="365125"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80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114800"/>
            <a:ext cx="44958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44450"/>
            <a:ext cx="8540750" cy="125095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>
                <a:effectLst/>
              </a:rPr>
              <a:t>Межскандинавская организация по стандартизации (ИНСТА)</a:t>
            </a:r>
            <a:r>
              <a:rPr lang="ru-RU" altLang="ru-RU" sz="4000">
                <a:effectLst/>
              </a:rPr>
              <a:t> 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1484313"/>
            <a:ext cx="8540750" cy="4824412"/>
          </a:xfrm>
          <a:ln/>
        </p:spPr>
        <p:txBody>
          <a:bodyPr/>
          <a:lstStyle/>
          <a:p>
            <a:pPr marL="0" indent="365125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000">
                <a:solidFill>
                  <a:srgbClr val="FFFF00"/>
                </a:solidFill>
              </a:rPr>
              <a:t>Главная особенность деятельности</a:t>
            </a:r>
            <a:r>
              <a:rPr lang="ru-RU" altLang="ru-RU" sz="2000"/>
              <a:t> ИНСТА, отличающая ее от других подобных организаций, состоит в том, что она не разрабатывает региональных общескандинавских стандартов. </a:t>
            </a:r>
          </a:p>
          <a:p>
            <a:pPr marL="0" indent="365125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000"/>
              <a:t>За основу разрабатываемых нормативных документов принимаются международные стандарты ИСО, МЭК, европейские стандарты СЕН и СЕНЭЛЕК, стандарты других ор­ганизаций. Разработанные нормативные документы принимаются странами-членами в качестве национальных после того, как их проекты одобряются всеми странами — членами ИНСТА.</a:t>
            </a:r>
          </a:p>
          <a:p>
            <a:pPr marL="0" indent="365125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 </a:t>
            </a:r>
            <a:r>
              <a:rPr lang="ru-RU" altLang="ru-RU" sz="2400">
                <a:solidFill>
                  <a:srgbClr val="FFFF00"/>
                </a:solidFill>
              </a:rPr>
              <a:t>Главная цель</a:t>
            </a:r>
            <a:r>
              <a:rPr lang="ru-RU" altLang="ru-RU" sz="2400"/>
              <a:t> организации – </a:t>
            </a:r>
          </a:p>
          <a:p>
            <a:pPr marL="0" indent="365125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достижение взаимопонимания между </a:t>
            </a:r>
          </a:p>
          <a:p>
            <a:pPr marL="0" indent="365125"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скандинавскими странами.</a:t>
            </a:r>
            <a:r>
              <a:rPr lang="ru-RU" altLang="ru-RU" sz="2000"/>
              <a:t> 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181600"/>
            <a:ext cx="1524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136525"/>
            <a:ext cx="8540750" cy="9477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/>
              <a:t>Международная ассоциация стран </a:t>
            </a:r>
            <a:br>
              <a:rPr lang="ru-RU" altLang="ru-RU" sz="2800" b="1"/>
            </a:br>
            <a:r>
              <a:rPr lang="ru-RU" altLang="ru-RU" sz="2800" b="1"/>
              <a:t>Юго-Восточной Азии (АСЕАН)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1219200"/>
            <a:ext cx="8540750" cy="5257800"/>
          </a:xfrm>
          <a:ln/>
        </p:spPr>
        <p:txBody>
          <a:bodyPr/>
          <a:lstStyle/>
          <a:p>
            <a:pPr marL="0" indent="44926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altLang="ru-RU" sz="2400"/>
          </a:p>
          <a:p>
            <a:pPr marL="0" indent="44926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Международная Ассоциация государств Юго-Восточной Азии (АСЕАН) в 1994 г. создала Консультативный Комитет по стандартизации и качеству. </a:t>
            </a:r>
          </a:p>
          <a:p>
            <a:pPr marL="0" indent="44926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В состав этой региональной организации входят национальные организации по стандартизации и сертификации стран-членов АСЕАН: Малайзии, Таиланда, Индонезии, Сингапура, Филиппин, Вьетнама.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95400"/>
            <a:ext cx="1990725" cy="170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304800"/>
            <a:ext cx="8540750" cy="6292850"/>
          </a:xfrm>
          <a:ln/>
        </p:spPr>
        <p:txBody>
          <a:bodyPr/>
          <a:lstStyle/>
          <a:p>
            <a:pPr marL="0" indent="449263">
              <a:lnSpc>
                <a:spcPct val="9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 i="1">
                <a:solidFill>
                  <a:srgbClr val="FFFF00"/>
                </a:solidFill>
              </a:rPr>
              <a:t>Основные задачи</a:t>
            </a:r>
            <a:r>
              <a:rPr lang="ru-RU" altLang="ru-RU" sz="2400">
                <a:solidFill>
                  <a:srgbClr val="FFFF00"/>
                </a:solidFill>
              </a:rPr>
              <a:t> </a:t>
            </a:r>
            <a:r>
              <a:rPr lang="ru-RU" altLang="ru-RU" sz="2400"/>
              <a:t>Консультативного Комитета по стандартизации и качеству АСЕАН:</a:t>
            </a:r>
          </a:p>
          <a:p>
            <a:pPr marL="0" indent="446088">
              <a:lnSpc>
                <a:spcPct val="90000"/>
              </a:lnSpc>
              <a:spcBef>
                <a:spcPts val="7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развитие и совершенствование стандартизации для содействия торговле и промышленности;</a:t>
            </a:r>
          </a:p>
          <a:p>
            <a:pPr marL="0" indent="446088">
              <a:lnSpc>
                <a:spcPct val="90000"/>
              </a:lnSpc>
              <a:spcBef>
                <a:spcPts val="7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обеспечение безопасности продукции для жизни и здоровья людей;</a:t>
            </a:r>
          </a:p>
          <a:p>
            <a:pPr marL="0" indent="446088">
              <a:lnSpc>
                <a:spcPct val="90000"/>
              </a:lnSpc>
              <a:spcBef>
                <a:spcPts val="7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консультирование промышленных предприятий по внедрению стандартов;</a:t>
            </a:r>
          </a:p>
          <a:p>
            <a:pPr marL="0" indent="446088">
              <a:lnSpc>
                <a:spcPct val="90000"/>
              </a:lnSpc>
              <a:spcBef>
                <a:spcPts val="7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проведение научных исследовании в области новейших технологий;</a:t>
            </a:r>
          </a:p>
          <a:p>
            <a:pPr marL="0" indent="446088">
              <a:lnSpc>
                <a:spcPct val="90000"/>
              </a:lnSpc>
              <a:spcBef>
                <a:spcPts val="700"/>
              </a:spcBef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обеспечение промышленных Кругов информацией о международных стандартах ИСО и МЭК и содействие их принятию в качестве национальных.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Региональные организации по стандартизации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3212976"/>
            <a:ext cx="7674056" cy="330058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Межгосударственный совет по стандартизации, метрологии и сертификации (МГС). В ИСО признан как Евро-</a:t>
            </a:r>
            <a:r>
              <a:rPr lang="ru-RU" dirty="0" err="1"/>
              <a:t>Азийский</a:t>
            </a:r>
            <a:r>
              <a:rPr lang="ru-RU" dirty="0"/>
              <a:t> Совет по стандартизации, метрологии и сертификации (EASC) </a:t>
            </a:r>
          </a:p>
          <a:p>
            <a:r>
              <a:rPr lang="ru-RU" dirty="0"/>
              <a:t>Создан 13 марта 1992 г.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25"/>
          <a:stretch/>
        </p:blipFill>
        <p:spPr>
          <a:xfrm>
            <a:off x="6246956" y="1700808"/>
            <a:ext cx="1637412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72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260350"/>
            <a:ext cx="8540750" cy="15573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>
                <a:effectLst/>
              </a:rPr>
              <a:t>Межгосударственный совет по стандартизации, сертификации и метрологии (МГС)</a:t>
            </a:r>
            <a:r>
              <a:rPr lang="ru-RU" altLang="ru-RU" sz="4000">
                <a:effectLst/>
              </a:rPr>
              <a:t> </a:t>
            </a:r>
            <a:r>
              <a:rPr lang="ru-RU" altLang="ru-RU" sz="2800" b="1">
                <a:effectLst/>
              </a:rPr>
              <a:t>стран СНГ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2565400"/>
            <a:ext cx="8540750" cy="3429000"/>
          </a:xfrm>
          <a:ln/>
        </p:spPr>
        <p:txBody>
          <a:bodyPr/>
          <a:lstStyle/>
          <a:p>
            <a:pPr marL="0" indent="449263"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>
                <a:solidFill>
                  <a:srgbClr val="FFFF00"/>
                </a:solidFill>
              </a:rPr>
              <a:t>Основные функции МГС:</a:t>
            </a:r>
          </a:p>
          <a:p>
            <a:pPr marL="0" indent="446088"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/>
              <a:t>выработка приоритетных направлений деятельности в области стандартизации;</a:t>
            </a:r>
          </a:p>
          <a:p>
            <a:pPr marL="0" indent="446088">
              <a:buClr>
                <a:srgbClr val="A3C145"/>
              </a:buClr>
              <a:buSzPct val="80000"/>
              <a:buFont typeface="Arial" panose="020B0604020202020204" pitchFamily="34" charset="0"/>
              <a:buChar char="►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/>
              <a:t>представление проектов межгосу-дарственных стандартов на утверждение и принятие стандартов.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916113"/>
            <a:ext cx="1549400" cy="151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15913" y="503238"/>
            <a:ext cx="8540750" cy="6172200"/>
          </a:xfrm>
          <a:ln/>
        </p:spPr>
        <p:txBody>
          <a:bodyPr/>
          <a:lstStyle/>
          <a:p>
            <a:pPr marL="0" indent="365125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400"/>
              <a:t>   Представителями государств бывшего СССР было подписано 13 марта 1992 года Соглашение «О проведении согласованной политики в области стандартизации, метрологии и сертификации», в котором  заложены основы системы межгосударственной стандартизации.</a:t>
            </a:r>
          </a:p>
          <a:p>
            <a:pPr marL="0" indent="365125">
              <a:lnSpc>
                <a:spcPct val="9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/>
              <a:t>Согласно этому документу были </a:t>
            </a:r>
            <a:r>
              <a:rPr lang="ru-RU" altLang="ru-RU" sz="2800" b="1">
                <a:solidFill>
                  <a:srgbClr val="FFFF00"/>
                </a:solidFill>
                <a:effectLst/>
              </a:rPr>
              <a:t>признаны:</a:t>
            </a:r>
            <a:r>
              <a:rPr lang="ru-RU" altLang="ru-RU" sz="2800"/>
              <a:t> </a:t>
            </a:r>
          </a:p>
          <a:p>
            <a:pPr marL="0" indent="365125">
              <a:lnSpc>
                <a:spcPct val="9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/>
              <a:t>- действующие ГОСТы в качестве межгосу-дарственных стандартов, </a:t>
            </a:r>
          </a:p>
          <a:p>
            <a:pPr marL="0" indent="365125">
              <a:lnSpc>
                <a:spcPct val="9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/>
              <a:t>- эталонная база бывшего СССР как совместное достояние; </a:t>
            </a:r>
          </a:p>
          <a:p>
            <a:pPr marL="0" indent="361950">
              <a:lnSpc>
                <a:spcPct val="90000"/>
              </a:lnSpc>
              <a:spcBef>
                <a:spcPts val="700"/>
              </a:spcBef>
              <a:buClr>
                <a:srgbClr val="A3C145"/>
              </a:buClr>
              <a:buSzPct val="80000"/>
              <a:buFont typeface="Tahoma" panose="020B0604030504040204" pitchFamily="34" charset="0"/>
              <a:buChar char="-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sz="2800"/>
              <a:t>необходимость двусторонних соглашений для взаимного признания систем        стандартизации, сертификации                           и метрологии. 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181600"/>
            <a:ext cx="1762125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15361"/>
            </a:gs>
            <a:gs pos="100000">
              <a:srgbClr val="5A5C6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533400"/>
            <a:ext cx="8540750" cy="5867400"/>
          </a:xfrm>
          <a:ln/>
        </p:spPr>
        <p:txBody>
          <a:bodyPr/>
          <a:lstStyle/>
          <a:p>
            <a:pPr marL="0" indent="365125"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i="1">
                <a:solidFill>
                  <a:srgbClr val="FFFF00"/>
                </a:solidFill>
              </a:rPr>
              <a:t>Основной рабочий орган МГС</a:t>
            </a:r>
            <a:r>
              <a:rPr lang="ru-RU" altLang="ru-RU"/>
              <a:t> — Бюро стандартов, метрологии и сертификации.</a:t>
            </a:r>
          </a:p>
          <a:p>
            <a:pPr marL="0" indent="365125">
              <a:buClrTx/>
              <a:buSzPct val="80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altLang="ru-RU" i="1">
                <a:solidFill>
                  <a:srgbClr val="FFFF00"/>
                </a:solidFill>
              </a:rPr>
              <a:t>Рабочими органами МГС</a:t>
            </a:r>
            <a:r>
              <a:rPr lang="ru-RU" altLang="ru-RU">
                <a:solidFill>
                  <a:srgbClr val="FFFF00"/>
                </a:solidFill>
              </a:rPr>
              <a:t> </a:t>
            </a:r>
            <a:r>
              <a:rPr lang="ru-RU" altLang="ru-RU"/>
              <a:t>являются межгосударственные технические комитеты по стандартизации (МТК), которые создаются для разработки межгосударственных стандартов и проведения других конкретных работ в области межгосударственной стандартизации. 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084763"/>
            <a:ext cx="16764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82550"/>
            <a:ext cx="8534400" cy="143192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/>
              <a:t>Домашнее задание: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1600200"/>
            <a:ext cx="8534400" cy="4492625"/>
          </a:xfrm>
          <a:ln/>
        </p:spPr>
        <p:txBody>
          <a:bodyPr/>
          <a:lstStyle/>
          <a:p>
            <a:pPr indent="-341313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dirty="0"/>
              <a:t>Записать </a:t>
            </a:r>
            <a:r>
              <a:rPr lang="ru-RU" altLang="ru-RU" dirty="0" smtClean="0"/>
              <a:t>основные международные </a:t>
            </a:r>
            <a:r>
              <a:rPr lang="ru-RU" altLang="ru-RU" dirty="0"/>
              <a:t>организации по </a:t>
            </a:r>
            <a:r>
              <a:rPr lang="ru-RU" altLang="ru-RU" dirty="0" smtClean="0"/>
              <a:t>стандартизации и направления их работы.</a:t>
            </a:r>
            <a:endParaRPr lang="ru-RU" altLang="ru-RU" dirty="0"/>
          </a:p>
          <a:p>
            <a:pPr indent="-341313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Microsoft YaHei"/>
        <a:cs typeface=""/>
      </a:majorFont>
      <a:minorFont>
        <a:latin typeface="Tahom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Microsoft YaHei"/>
        <a:cs typeface=""/>
      </a:majorFont>
      <a:minorFont>
        <a:latin typeface="Tahom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1914</Words>
  <Application>Microsoft Office PowerPoint</Application>
  <PresentationFormat>Экран (4:3)</PresentationFormat>
  <Paragraphs>265</Paragraphs>
  <Slides>54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64" baseType="lpstr">
      <vt:lpstr>Microsoft YaHei</vt:lpstr>
      <vt:lpstr>Arial</vt:lpstr>
      <vt:lpstr>Corbel</vt:lpstr>
      <vt:lpstr>Segoe UI</vt:lpstr>
      <vt:lpstr>Tahoma</vt:lpstr>
      <vt:lpstr>Times New Roman</vt:lpstr>
      <vt:lpstr>Wingdings</vt:lpstr>
      <vt:lpstr>Wingdings 2</vt:lpstr>
      <vt:lpstr>Тема Office</vt:lpstr>
      <vt:lpstr>Тема Office</vt:lpstr>
      <vt:lpstr>Международная и региональная стандартизация </vt:lpstr>
      <vt:lpstr>Основные цели </vt:lpstr>
      <vt:lpstr>Вопросы</vt:lpstr>
      <vt:lpstr>Международные организации по стандартизации</vt:lpstr>
      <vt:lpstr>Международная организация по стандартизации ИСО (International Organization for Standardization ISO)</vt:lpstr>
      <vt:lpstr>Способы участия в ИСО</vt:lpstr>
      <vt:lpstr>Структура ИСО</vt:lpstr>
      <vt:lpstr>Презентация PowerPoint</vt:lpstr>
      <vt:lpstr>Основные сведения</vt:lpstr>
      <vt:lpstr>Участники</vt:lpstr>
      <vt:lpstr>Генеральная ассамблея</vt:lpstr>
      <vt:lpstr>Совет</vt:lpstr>
      <vt:lpstr>Техническое руководящее бюро (ТРБ)</vt:lpstr>
      <vt:lpstr>Технические комитеты</vt:lpstr>
      <vt:lpstr>Совету ИСО подчиняется семь комитетов:</vt:lpstr>
      <vt:lpstr>РЕМКО (REMCO — Committee on reference materials)</vt:lpstr>
      <vt:lpstr>КАСКО (CASCO — Committee on conformity assessment) </vt:lpstr>
      <vt:lpstr>КОПОЛКО (COPOLCO — Committee on consumer policy) </vt:lpstr>
      <vt:lpstr>ДЕВКО (DEVCO — Committee on developing country matters)</vt:lpstr>
      <vt:lpstr>Организация-член ИСО  (комитет-член ИСО)</vt:lpstr>
      <vt:lpstr>Член-корреспондент ИСО</vt:lpstr>
      <vt:lpstr>Член-абонент ИСО</vt:lpstr>
      <vt:lpstr>Фонд стандартов ИСО</vt:lpstr>
      <vt:lpstr>Основные принципы разработки стандартов  </vt:lpstr>
      <vt:lpstr>Схема разработки стандарта ИСО</vt:lpstr>
      <vt:lpstr>Стадии разработки стандарта ИСО</vt:lpstr>
      <vt:lpstr>Международная электротехническая комиссия IEC (МЭК)</vt:lpstr>
      <vt:lpstr>Международная электротехническая комиссия МЭК (International Electrotechnical Commission, IEC)</vt:lpstr>
      <vt:lpstr>Основные сведения</vt:lpstr>
      <vt:lpstr>Структура МЭК</vt:lpstr>
      <vt:lpstr>Схема работы ТК МЭК</vt:lpstr>
      <vt:lpstr>Основные объекты стандартизации МЭК</vt:lpstr>
      <vt:lpstr>Международный союз электросвязи МСЭ (International Telecommunication Union, ITU)</vt:lpstr>
      <vt:lpstr>Основные сведения</vt:lpstr>
      <vt:lpstr>Европейская  экономическая комиссия  ООН    UN/ECE (ЕЭК ООН) </vt:lpstr>
      <vt:lpstr>Презентация PowerPoint</vt:lpstr>
      <vt:lpstr>Всемирная организация здравоохранения (ВОЗ)</vt:lpstr>
      <vt:lpstr>Продовольственная и сельскохозяйственная организация  ООН — ФАО</vt:lpstr>
      <vt:lpstr>Региональные организации по стандартизации</vt:lpstr>
      <vt:lpstr>Региональные организации по стандартизации</vt:lpstr>
      <vt:lpstr>Региональные организации по стандартизации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Европейский институт по стандартизации в области электросвязи (ЕТСИ) </vt:lpstr>
      <vt:lpstr>Межскандинавская организация по стандартизации (ИНСТА) </vt:lpstr>
      <vt:lpstr>Международная ассоциация стран  Юго-Восточной Азии (АСЕАН)</vt:lpstr>
      <vt:lpstr>Презентация PowerPoint</vt:lpstr>
      <vt:lpstr>Региональные организации по стандартизации</vt:lpstr>
      <vt:lpstr>Межгосударственный совет по стандартизации, сертификации и метрологии (МГС) стран СНГ</vt:lpstr>
      <vt:lpstr>Презентация PowerPoint</vt:lpstr>
      <vt:lpstr>Презентация PowerPoint</vt:lpstr>
      <vt:lpstr>Домашнее задание: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14</cp:revision>
  <cp:lastPrinted>1601-01-01T00:00:00Z</cp:lastPrinted>
  <dcterms:created xsi:type="dcterms:W3CDTF">1601-01-01T00:00:00Z</dcterms:created>
  <dcterms:modified xsi:type="dcterms:W3CDTF">2025-12-08T18:04:00Z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